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4067" r:id="rId4"/>
    <p:sldMasterId id="2147484086" r:id="rId5"/>
  </p:sldMasterIdLst>
  <p:notesMasterIdLst>
    <p:notesMasterId r:id="rId63"/>
  </p:notesMasterIdLst>
  <p:handoutMasterIdLst>
    <p:handoutMasterId r:id="rId64"/>
  </p:handoutMasterIdLst>
  <p:sldIdLst>
    <p:sldId id="256" r:id="rId6"/>
    <p:sldId id="304" r:id="rId7"/>
    <p:sldId id="348" r:id="rId8"/>
    <p:sldId id="354" r:id="rId9"/>
    <p:sldId id="391" r:id="rId10"/>
    <p:sldId id="390" r:id="rId11"/>
    <p:sldId id="357" r:id="rId12"/>
    <p:sldId id="383" r:id="rId13"/>
    <p:sldId id="384" r:id="rId14"/>
    <p:sldId id="385" r:id="rId15"/>
    <p:sldId id="352" r:id="rId16"/>
    <p:sldId id="358" r:id="rId17"/>
    <p:sldId id="359" r:id="rId18"/>
    <p:sldId id="386" r:id="rId19"/>
    <p:sldId id="388" r:id="rId20"/>
    <p:sldId id="387" r:id="rId21"/>
    <p:sldId id="361" r:id="rId22"/>
    <p:sldId id="362" r:id="rId23"/>
    <p:sldId id="363" r:id="rId24"/>
    <p:sldId id="373" r:id="rId25"/>
    <p:sldId id="349" r:id="rId26"/>
    <p:sldId id="364" r:id="rId27"/>
    <p:sldId id="365" r:id="rId28"/>
    <p:sldId id="351" r:id="rId29"/>
    <p:sldId id="366" r:id="rId30"/>
    <p:sldId id="367" r:id="rId31"/>
    <p:sldId id="392" r:id="rId32"/>
    <p:sldId id="382" r:id="rId33"/>
    <p:sldId id="368" r:id="rId34"/>
    <p:sldId id="369" r:id="rId35"/>
    <p:sldId id="393" r:id="rId36"/>
    <p:sldId id="394" r:id="rId37"/>
    <p:sldId id="404" r:id="rId38"/>
    <p:sldId id="370" r:id="rId39"/>
    <p:sldId id="400" r:id="rId40"/>
    <p:sldId id="399" r:id="rId41"/>
    <p:sldId id="371" r:id="rId42"/>
    <p:sldId id="372" r:id="rId43"/>
    <p:sldId id="350" r:id="rId44"/>
    <p:sldId id="375" r:id="rId45"/>
    <p:sldId id="376" r:id="rId46"/>
    <p:sldId id="395" r:id="rId47"/>
    <p:sldId id="377" r:id="rId48"/>
    <p:sldId id="403" r:id="rId49"/>
    <p:sldId id="396" r:id="rId50"/>
    <p:sldId id="381" r:id="rId51"/>
    <p:sldId id="397" r:id="rId52"/>
    <p:sldId id="405" r:id="rId53"/>
    <p:sldId id="378" r:id="rId54"/>
    <p:sldId id="401" r:id="rId55"/>
    <p:sldId id="379" r:id="rId56"/>
    <p:sldId id="406" r:id="rId57"/>
    <p:sldId id="402" r:id="rId58"/>
    <p:sldId id="380" r:id="rId59"/>
    <p:sldId id="398" r:id="rId60"/>
    <p:sldId id="319" r:id="rId61"/>
    <p:sldId id="346" r:id="rId62"/>
  </p:sldIdLst>
  <p:sldSz cx="9144000" cy="5143500" type="screen16x9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4404E"/>
    <a:srgbClr val="640078"/>
    <a:srgbClr val="FFFF00"/>
    <a:srgbClr val="EDB501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0421284-691F-4C93-B13B-DAA1C195C8F1}" v="2150" dt="2023-11-28T08:50:50.73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45" y="13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6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handoutMaster" Target="handoutMasters/handoutMaster1.xml"/><Relationship Id="rId69" Type="http://schemas.microsoft.com/office/2016/11/relationships/changesInfo" Target="changesInfos/changesInfo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Warton" userId="72ea9204-d9c6-4ec1-b89f-4928bbe5a998" providerId="ADAL" clId="{30421284-691F-4C93-B13B-DAA1C195C8F1}"/>
    <pc:docChg chg="undo redo custSel addSld delSld modSld sldOrd modMainMaster">
      <pc:chgData name="David Warton" userId="72ea9204-d9c6-4ec1-b89f-4928bbe5a998" providerId="ADAL" clId="{30421284-691F-4C93-B13B-DAA1C195C8F1}" dt="2023-11-28T08:50:50.731" v="17379"/>
      <pc:docMkLst>
        <pc:docMk/>
      </pc:docMkLst>
      <pc:sldChg chg="modSp mod">
        <pc:chgData name="David Warton" userId="72ea9204-d9c6-4ec1-b89f-4928bbe5a998" providerId="ADAL" clId="{30421284-691F-4C93-B13B-DAA1C195C8F1}" dt="2023-11-06T21:55:49.586" v="10505" actId="1035"/>
        <pc:sldMkLst>
          <pc:docMk/>
          <pc:sldMk cId="0" sldId="256"/>
        </pc:sldMkLst>
        <pc:spChg chg="mod">
          <ac:chgData name="David Warton" userId="72ea9204-d9c6-4ec1-b89f-4928bbe5a998" providerId="ADAL" clId="{30421284-691F-4C93-B13B-DAA1C195C8F1}" dt="2023-10-24T00:08:33.531" v="146" actId="27636"/>
          <ac:spMkLst>
            <pc:docMk/>
            <pc:sldMk cId="0" sldId="256"/>
            <ac:spMk id="5121" creationId="{00000000-0000-0000-0000-000000000000}"/>
          </ac:spMkLst>
        </pc:spChg>
        <pc:picChg chg="mod">
          <ac:chgData name="David Warton" userId="72ea9204-d9c6-4ec1-b89f-4928bbe5a998" providerId="ADAL" clId="{30421284-691F-4C93-B13B-DAA1C195C8F1}" dt="2023-11-06T21:55:49.586" v="10505" actId="1035"/>
          <ac:picMkLst>
            <pc:docMk/>
            <pc:sldMk cId="0" sldId="256"/>
            <ac:picMk id="6" creationId="{3ED548FE-7892-48E2-BBA4-A6F29114313B}"/>
          </ac:picMkLst>
        </pc:picChg>
      </pc:sldChg>
      <pc:sldChg chg="del">
        <pc:chgData name="David Warton" userId="72ea9204-d9c6-4ec1-b89f-4928bbe5a998" providerId="ADAL" clId="{30421284-691F-4C93-B13B-DAA1C195C8F1}" dt="2023-10-24T03:38:53.172" v="4766" actId="47"/>
        <pc:sldMkLst>
          <pc:docMk/>
          <pc:sldMk cId="1538057423" sldId="294"/>
        </pc:sldMkLst>
      </pc:sldChg>
      <pc:sldChg chg="del">
        <pc:chgData name="David Warton" userId="72ea9204-d9c6-4ec1-b89f-4928bbe5a998" providerId="ADAL" clId="{30421284-691F-4C93-B13B-DAA1C195C8F1}" dt="2023-10-24T04:05:11.375" v="5695" actId="47"/>
        <pc:sldMkLst>
          <pc:docMk/>
          <pc:sldMk cId="1643596300" sldId="297"/>
        </pc:sldMkLst>
      </pc:sldChg>
      <pc:sldChg chg="del">
        <pc:chgData name="David Warton" userId="72ea9204-d9c6-4ec1-b89f-4928bbe5a998" providerId="ADAL" clId="{30421284-691F-4C93-B13B-DAA1C195C8F1}" dt="2023-10-24T00:08:04.662" v="135" actId="47"/>
        <pc:sldMkLst>
          <pc:docMk/>
          <pc:sldMk cId="3544324440" sldId="300"/>
        </pc:sldMkLst>
      </pc:sldChg>
      <pc:sldChg chg="del">
        <pc:chgData name="David Warton" userId="72ea9204-d9c6-4ec1-b89f-4928bbe5a998" providerId="ADAL" clId="{30421284-691F-4C93-B13B-DAA1C195C8F1}" dt="2023-10-24T04:05:11.375" v="5695" actId="47"/>
        <pc:sldMkLst>
          <pc:docMk/>
          <pc:sldMk cId="1764535449" sldId="301"/>
        </pc:sldMkLst>
      </pc:sldChg>
      <pc:sldChg chg="del">
        <pc:chgData name="David Warton" userId="72ea9204-d9c6-4ec1-b89f-4928bbe5a998" providerId="ADAL" clId="{30421284-691F-4C93-B13B-DAA1C195C8F1}" dt="2023-10-24T00:08:04.662" v="135" actId="47"/>
        <pc:sldMkLst>
          <pc:docMk/>
          <pc:sldMk cId="2381757145" sldId="302"/>
        </pc:sldMkLst>
      </pc:sldChg>
      <pc:sldChg chg="del">
        <pc:chgData name="David Warton" userId="72ea9204-d9c6-4ec1-b89f-4928bbe5a998" providerId="ADAL" clId="{30421284-691F-4C93-B13B-DAA1C195C8F1}" dt="2023-10-24T00:08:04.662" v="135" actId="47"/>
        <pc:sldMkLst>
          <pc:docMk/>
          <pc:sldMk cId="662712465" sldId="303"/>
        </pc:sldMkLst>
      </pc:sldChg>
      <pc:sldChg chg="addSp delSp modSp mod">
        <pc:chgData name="David Warton" userId="72ea9204-d9c6-4ec1-b89f-4928bbe5a998" providerId="ADAL" clId="{30421284-691F-4C93-B13B-DAA1C195C8F1}" dt="2023-11-21T03:41:57.041" v="15709"/>
        <pc:sldMkLst>
          <pc:docMk/>
          <pc:sldMk cId="1748264066" sldId="304"/>
        </pc:sldMkLst>
        <pc:spChg chg="add del mod">
          <ac:chgData name="David Warton" userId="72ea9204-d9c6-4ec1-b89f-4928bbe5a998" providerId="ADAL" clId="{30421284-691F-4C93-B13B-DAA1C195C8F1}" dt="2023-10-24T00:10:59.444" v="245" actId="478"/>
          <ac:spMkLst>
            <pc:docMk/>
            <pc:sldMk cId="1748264066" sldId="304"/>
            <ac:spMk id="3" creationId="{93341C5F-290E-24CE-C244-5E0554969D2C}"/>
          </ac:spMkLst>
        </pc:spChg>
        <pc:spChg chg="add del mod">
          <ac:chgData name="David Warton" userId="72ea9204-d9c6-4ec1-b89f-4928bbe5a998" providerId="ADAL" clId="{30421284-691F-4C93-B13B-DAA1C195C8F1}" dt="2023-11-21T03:41:57.041" v="15709"/>
          <ac:spMkLst>
            <pc:docMk/>
            <pc:sldMk cId="1748264066" sldId="304"/>
            <ac:spMk id="4" creationId="{480B1066-B359-39AF-97F0-69F4D808B984}"/>
          </ac:spMkLst>
        </pc:spChg>
        <pc:spChg chg="add del mod">
          <ac:chgData name="David Warton" userId="72ea9204-d9c6-4ec1-b89f-4928bbe5a998" providerId="ADAL" clId="{30421284-691F-4C93-B13B-DAA1C195C8F1}" dt="2023-10-24T00:14:18.691" v="315" actId="478"/>
          <ac:spMkLst>
            <pc:docMk/>
            <pc:sldMk cId="1748264066" sldId="304"/>
            <ac:spMk id="5" creationId="{64664CC0-D3CD-1E01-5767-189ACF0D8BD5}"/>
          </ac:spMkLst>
        </pc:spChg>
        <pc:spChg chg="add mod">
          <ac:chgData name="David Warton" userId="72ea9204-d9c6-4ec1-b89f-4928bbe5a998" providerId="ADAL" clId="{30421284-691F-4C93-B13B-DAA1C195C8F1}" dt="2023-10-24T00:23:36.317" v="591" actId="1035"/>
          <ac:spMkLst>
            <pc:docMk/>
            <pc:sldMk cId="1748264066" sldId="304"/>
            <ac:spMk id="6" creationId="{181057BF-9977-2A36-B56A-59093779D2E4}"/>
          </ac:spMkLst>
        </pc:spChg>
        <pc:spChg chg="del mod">
          <ac:chgData name="David Warton" userId="72ea9204-d9c6-4ec1-b89f-4928bbe5a998" providerId="ADAL" clId="{30421284-691F-4C93-B13B-DAA1C195C8F1}" dt="2023-10-24T00:10:56.363" v="244" actId="478"/>
          <ac:spMkLst>
            <pc:docMk/>
            <pc:sldMk cId="1748264066" sldId="304"/>
            <ac:spMk id="7" creationId="{391AA931-6F77-C21C-95EC-A1C3AAE5891B}"/>
          </ac:spMkLst>
        </pc:spChg>
        <pc:spChg chg="add mod">
          <ac:chgData name="David Warton" userId="72ea9204-d9c6-4ec1-b89f-4928bbe5a998" providerId="ADAL" clId="{30421284-691F-4C93-B13B-DAA1C195C8F1}" dt="2023-10-24T00:23:30.355" v="581" actId="1036"/>
          <ac:spMkLst>
            <pc:docMk/>
            <pc:sldMk cId="1748264066" sldId="304"/>
            <ac:spMk id="8" creationId="{D77E6390-F58B-E938-4F2C-E0186830BD16}"/>
          </ac:spMkLst>
        </pc:spChg>
        <pc:spChg chg="add mod">
          <ac:chgData name="David Warton" userId="72ea9204-d9c6-4ec1-b89f-4928bbe5a998" providerId="ADAL" clId="{30421284-691F-4C93-B13B-DAA1C195C8F1}" dt="2023-10-24T00:20:54.554" v="557" actId="1036"/>
          <ac:spMkLst>
            <pc:docMk/>
            <pc:sldMk cId="1748264066" sldId="304"/>
            <ac:spMk id="9" creationId="{6106AA81-DC4F-5ABC-E152-DA4C1968FC1D}"/>
          </ac:spMkLst>
        </pc:spChg>
        <pc:spChg chg="mod">
          <ac:chgData name="David Warton" userId="72ea9204-d9c6-4ec1-b89f-4928bbe5a998" providerId="ADAL" clId="{30421284-691F-4C93-B13B-DAA1C195C8F1}" dt="2023-10-24T00:08:26.438" v="142" actId="20577"/>
          <ac:spMkLst>
            <pc:docMk/>
            <pc:sldMk cId="1748264066" sldId="304"/>
            <ac:spMk id="10" creationId="{F85BEB53-2BB3-49E9-AED4-883F1DD7F8A2}"/>
          </ac:spMkLst>
        </pc:spChg>
        <pc:spChg chg="add del mod">
          <ac:chgData name="David Warton" userId="72ea9204-d9c6-4ec1-b89f-4928bbe5a998" providerId="ADAL" clId="{30421284-691F-4C93-B13B-DAA1C195C8F1}" dt="2023-10-24T00:17:35.802" v="506" actId="478"/>
          <ac:spMkLst>
            <pc:docMk/>
            <pc:sldMk cId="1748264066" sldId="304"/>
            <ac:spMk id="11" creationId="{71DD9B3A-B932-168B-C583-F4A64309EC94}"/>
          </ac:spMkLst>
        </pc:spChg>
        <pc:spChg chg="add mod">
          <ac:chgData name="David Warton" userId="72ea9204-d9c6-4ec1-b89f-4928bbe5a998" providerId="ADAL" clId="{30421284-691F-4C93-B13B-DAA1C195C8F1}" dt="2023-11-14T04:51:15.038" v="13312" actId="6549"/>
          <ac:spMkLst>
            <pc:docMk/>
            <pc:sldMk cId="1748264066" sldId="304"/>
            <ac:spMk id="12" creationId="{9332912E-2C87-8627-CEA4-2FB70EF77F81}"/>
          </ac:spMkLst>
        </pc:spChg>
        <pc:spChg chg="add del mod">
          <ac:chgData name="David Warton" userId="72ea9204-d9c6-4ec1-b89f-4928bbe5a998" providerId="ADAL" clId="{30421284-691F-4C93-B13B-DAA1C195C8F1}" dt="2023-10-24T00:21:47.208" v="562" actId="478"/>
          <ac:spMkLst>
            <pc:docMk/>
            <pc:sldMk cId="1748264066" sldId="304"/>
            <ac:spMk id="13" creationId="{AD8C4155-57E0-4F74-DC35-D4B5AACC8936}"/>
          </ac:spMkLst>
        </pc:spChg>
      </pc:sldChg>
      <pc:sldChg chg="del">
        <pc:chgData name="David Warton" userId="72ea9204-d9c6-4ec1-b89f-4928bbe5a998" providerId="ADAL" clId="{30421284-691F-4C93-B13B-DAA1C195C8F1}" dt="2023-10-24T04:05:11.375" v="5695" actId="47"/>
        <pc:sldMkLst>
          <pc:docMk/>
          <pc:sldMk cId="1276845681" sldId="305"/>
        </pc:sldMkLst>
      </pc:sldChg>
      <pc:sldChg chg="del">
        <pc:chgData name="David Warton" userId="72ea9204-d9c6-4ec1-b89f-4928bbe5a998" providerId="ADAL" clId="{30421284-691F-4C93-B13B-DAA1C195C8F1}" dt="2023-10-24T04:05:11.375" v="5695" actId="47"/>
        <pc:sldMkLst>
          <pc:docMk/>
          <pc:sldMk cId="2038518012" sldId="306"/>
        </pc:sldMkLst>
      </pc:sldChg>
      <pc:sldChg chg="del">
        <pc:chgData name="David Warton" userId="72ea9204-d9c6-4ec1-b89f-4928bbe5a998" providerId="ADAL" clId="{30421284-691F-4C93-B13B-DAA1C195C8F1}" dt="2023-10-24T04:05:11.375" v="5695" actId="47"/>
        <pc:sldMkLst>
          <pc:docMk/>
          <pc:sldMk cId="3891733084" sldId="307"/>
        </pc:sldMkLst>
      </pc:sldChg>
      <pc:sldChg chg="del">
        <pc:chgData name="David Warton" userId="72ea9204-d9c6-4ec1-b89f-4928bbe5a998" providerId="ADAL" clId="{30421284-691F-4C93-B13B-DAA1C195C8F1}" dt="2023-10-24T04:05:11.375" v="5695" actId="47"/>
        <pc:sldMkLst>
          <pc:docMk/>
          <pc:sldMk cId="1058640893" sldId="308"/>
        </pc:sldMkLst>
      </pc:sldChg>
      <pc:sldChg chg="del">
        <pc:chgData name="David Warton" userId="72ea9204-d9c6-4ec1-b89f-4928bbe5a998" providerId="ADAL" clId="{30421284-691F-4C93-B13B-DAA1C195C8F1}" dt="2023-10-24T04:05:11.375" v="5695" actId="47"/>
        <pc:sldMkLst>
          <pc:docMk/>
          <pc:sldMk cId="791183547" sldId="309"/>
        </pc:sldMkLst>
      </pc:sldChg>
      <pc:sldChg chg="del">
        <pc:chgData name="David Warton" userId="72ea9204-d9c6-4ec1-b89f-4928bbe5a998" providerId="ADAL" clId="{30421284-691F-4C93-B13B-DAA1C195C8F1}" dt="2023-10-24T04:05:11.375" v="5695" actId="47"/>
        <pc:sldMkLst>
          <pc:docMk/>
          <pc:sldMk cId="368921446" sldId="310"/>
        </pc:sldMkLst>
      </pc:sldChg>
      <pc:sldChg chg="del">
        <pc:chgData name="David Warton" userId="72ea9204-d9c6-4ec1-b89f-4928bbe5a998" providerId="ADAL" clId="{30421284-691F-4C93-B13B-DAA1C195C8F1}" dt="2023-10-24T04:05:11.375" v="5695" actId="47"/>
        <pc:sldMkLst>
          <pc:docMk/>
          <pc:sldMk cId="2680151582" sldId="311"/>
        </pc:sldMkLst>
      </pc:sldChg>
      <pc:sldChg chg="del">
        <pc:chgData name="David Warton" userId="72ea9204-d9c6-4ec1-b89f-4928bbe5a998" providerId="ADAL" clId="{30421284-691F-4C93-B13B-DAA1C195C8F1}" dt="2023-10-24T04:05:11.375" v="5695" actId="47"/>
        <pc:sldMkLst>
          <pc:docMk/>
          <pc:sldMk cId="2656235929" sldId="312"/>
        </pc:sldMkLst>
      </pc:sldChg>
      <pc:sldChg chg="del">
        <pc:chgData name="David Warton" userId="72ea9204-d9c6-4ec1-b89f-4928bbe5a998" providerId="ADAL" clId="{30421284-691F-4C93-B13B-DAA1C195C8F1}" dt="2023-10-24T04:05:11.375" v="5695" actId="47"/>
        <pc:sldMkLst>
          <pc:docMk/>
          <pc:sldMk cId="3094912439" sldId="313"/>
        </pc:sldMkLst>
      </pc:sldChg>
      <pc:sldChg chg="del">
        <pc:chgData name="David Warton" userId="72ea9204-d9c6-4ec1-b89f-4928bbe5a998" providerId="ADAL" clId="{30421284-691F-4C93-B13B-DAA1C195C8F1}" dt="2023-10-24T04:05:11.375" v="5695" actId="47"/>
        <pc:sldMkLst>
          <pc:docMk/>
          <pc:sldMk cId="3290768843" sldId="314"/>
        </pc:sldMkLst>
      </pc:sldChg>
      <pc:sldChg chg="del">
        <pc:chgData name="David Warton" userId="72ea9204-d9c6-4ec1-b89f-4928bbe5a998" providerId="ADAL" clId="{30421284-691F-4C93-B13B-DAA1C195C8F1}" dt="2023-10-24T04:05:11.375" v="5695" actId="47"/>
        <pc:sldMkLst>
          <pc:docMk/>
          <pc:sldMk cId="2567232309" sldId="315"/>
        </pc:sldMkLst>
      </pc:sldChg>
      <pc:sldChg chg="del">
        <pc:chgData name="David Warton" userId="72ea9204-d9c6-4ec1-b89f-4928bbe5a998" providerId="ADAL" clId="{30421284-691F-4C93-B13B-DAA1C195C8F1}" dt="2023-10-24T04:05:11.375" v="5695" actId="47"/>
        <pc:sldMkLst>
          <pc:docMk/>
          <pc:sldMk cId="3030663327" sldId="316"/>
        </pc:sldMkLst>
      </pc:sldChg>
      <pc:sldChg chg="del">
        <pc:chgData name="David Warton" userId="72ea9204-d9c6-4ec1-b89f-4928bbe5a998" providerId="ADAL" clId="{30421284-691F-4C93-B13B-DAA1C195C8F1}" dt="2023-10-24T04:05:11.375" v="5695" actId="47"/>
        <pc:sldMkLst>
          <pc:docMk/>
          <pc:sldMk cId="1197729583" sldId="317"/>
        </pc:sldMkLst>
      </pc:sldChg>
      <pc:sldChg chg="del">
        <pc:chgData name="David Warton" userId="72ea9204-d9c6-4ec1-b89f-4928bbe5a998" providerId="ADAL" clId="{30421284-691F-4C93-B13B-DAA1C195C8F1}" dt="2023-10-24T04:05:11.375" v="5695" actId="47"/>
        <pc:sldMkLst>
          <pc:docMk/>
          <pc:sldMk cId="3346455069" sldId="318"/>
        </pc:sldMkLst>
      </pc:sldChg>
      <pc:sldChg chg="addSp delSp modSp mod">
        <pc:chgData name="David Warton" userId="72ea9204-d9c6-4ec1-b89f-4928bbe5a998" providerId="ADAL" clId="{30421284-691F-4C93-B13B-DAA1C195C8F1}" dt="2023-11-14T08:47:41.827" v="13685" actId="1035"/>
        <pc:sldMkLst>
          <pc:docMk/>
          <pc:sldMk cId="1815548559" sldId="319"/>
        </pc:sldMkLst>
        <pc:spChg chg="add mod">
          <ac:chgData name="David Warton" userId="72ea9204-d9c6-4ec1-b89f-4928bbe5a998" providerId="ADAL" clId="{30421284-691F-4C93-B13B-DAA1C195C8F1}" dt="2023-11-14T08:47:41.827" v="13685" actId="1035"/>
          <ac:spMkLst>
            <pc:docMk/>
            <pc:sldMk cId="1815548559" sldId="319"/>
            <ac:spMk id="2" creationId="{DB5A5179-B47C-D5AA-B0AD-E473BDB9B5CA}"/>
          </ac:spMkLst>
        </pc:spChg>
        <pc:spChg chg="add mod">
          <ac:chgData name="David Warton" userId="72ea9204-d9c6-4ec1-b89f-4928bbe5a998" providerId="ADAL" clId="{30421284-691F-4C93-B13B-DAA1C195C8F1}" dt="2023-11-14T08:47:23.688" v="13681" actId="20577"/>
          <ac:spMkLst>
            <pc:docMk/>
            <pc:sldMk cId="1815548559" sldId="319"/>
            <ac:spMk id="3" creationId="{2A30E8A2-357D-9081-FCC0-B1BF266BEBC7}"/>
          </ac:spMkLst>
        </pc:spChg>
        <pc:spChg chg="del mod">
          <ac:chgData name="David Warton" userId="72ea9204-d9c6-4ec1-b89f-4928bbe5a998" providerId="ADAL" clId="{30421284-691F-4C93-B13B-DAA1C195C8F1}" dt="2023-10-24T04:04:44.084" v="5641" actId="478"/>
          <ac:spMkLst>
            <pc:docMk/>
            <pc:sldMk cId="1815548559" sldId="319"/>
            <ac:spMk id="7" creationId="{391AA931-6F77-C21C-95EC-A1C3AAE5891B}"/>
          </ac:spMkLst>
        </pc:spChg>
        <pc:spChg chg="del mod">
          <ac:chgData name="David Warton" userId="72ea9204-d9c6-4ec1-b89f-4928bbe5a998" providerId="ADAL" clId="{30421284-691F-4C93-B13B-DAA1C195C8F1}" dt="2023-11-14T08:47:19.148" v="13668" actId="478"/>
          <ac:spMkLst>
            <pc:docMk/>
            <pc:sldMk cId="1815548559" sldId="319"/>
            <ac:spMk id="10" creationId="{F85BEB53-2BB3-49E9-AED4-883F1DD7F8A2}"/>
          </ac:spMkLst>
        </pc:spChg>
      </pc:sldChg>
      <pc:sldChg chg="del">
        <pc:chgData name="David Warton" userId="72ea9204-d9c6-4ec1-b89f-4928bbe5a998" providerId="ADAL" clId="{30421284-691F-4C93-B13B-DAA1C195C8F1}" dt="2023-10-24T04:05:11.375" v="5695" actId="47"/>
        <pc:sldMkLst>
          <pc:docMk/>
          <pc:sldMk cId="3499931420" sldId="320"/>
        </pc:sldMkLst>
      </pc:sldChg>
      <pc:sldChg chg="del">
        <pc:chgData name="David Warton" userId="72ea9204-d9c6-4ec1-b89f-4928bbe5a998" providerId="ADAL" clId="{30421284-691F-4C93-B13B-DAA1C195C8F1}" dt="2023-10-24T04:05:11.375" v="5695" actId="47"/>
        <pc:sldMkLst>
          <pc:docMk/>
          <pc:sldMk cId="1577395671" sldId="321"/>
        </pc:sldMkLst>
      </pc:sldChg>
      <pc:sldChg chg="del">
        <pc:chgData name="David Warton" userId="72ea9204-d9c6-4ec1-b89f-4928bbe5a998" providerId="ADAL" clId="{30421284-691F-4C93-B13B-DAA1C195C8F1}" dt="2023-10-24T04:05:11.375" v="5695" actId="47"/>
        <pc:sldMkLst>
          <pc:docMk/>
          <pc:sldMk cId="746404759" sldId="322"/>
        </pc:sldMkLst>
      </pc:sldChg>
      <pc:sldChg chg="del">
        <pc:chgData name="David Warton" userId="72ea9204-d9c6-4ec1-b89f-4928bbe5a998" providerId="ADAL" clId="{30421284-691F-4C93-B13B-DAA1C195C8F1}" dt="2023-10-24T04:05:11.375" v="5695" actId="47"/>
        <pc:sldMkLst>
          <pc:docMk/>
          <pc:sldMk cId="446780521" sldId="323"/>
        </pc:sldMkLst>
      </pc:sldChg>
      <pc:sldChg chg="del">
        <pc:chgData name="David Warton" userId="72ea9204-d9c6-4ec1-b89f-4928bbe5a998" providerId="ADAL" clId="{30421284-691F-4C93-B13B-DAA1C195C8F1}" dt="2023-10-24T04:05:11.375" v="5695" actId="47"/>
        <pc:sldMkLst>
          <pc:docMk/>
          <pc:sldMk cId="3537723227" sldId="324"/>
        </pc:sldMkLst>
      </pc:sldChg>
      <pc:sldChg chg="del">
        <pc:chgData name="David Warton" userId="72ea9204-d9c6-4ec1-b89f-4928bbe5a998" providerId="ADAL" clId="{30421284-691F-4C93-B13B-DAA1C195C8F1}" dt="2023-10-24T04:05:11.375" v="5695" actId="47"/>
        <pc:sldMkLst>
          <pc:docMk/>
          <pc:sldMk cId="1725405319" sldId="325"/>
        </pc:sldMkLst>
      </pc:sldChg>
      <pc:sldChg chg="del">
        <pc:chgData name="David Warton" userId="72ea9204-d9c6-4ec1-b89f-4928bbe5a998" providerId="ADAL" clId="{30421284-691F-4C93-B13B-DAA1C195C8F1}" dt="2023-10-24T04:05:11.375" v="5695" actId="47"/>
        <pc:sldMkLst>
          <pc:docMk/>
          <pc:sldMk cId="4182861793" sldId="326"/>
        </pc:sldMkLst>
      </pc:sldChg>
      <pc:sldChg chg="del">
        <pc:chgData name="David Warton" userId="72ea9204-d9c6-4ec1-b89f-4928bbe5a998" providerId="ADAL" clId="{30421284-691F-4C93-B13B-DAA1C195C8F1}" dt="2023-10-24T04:05:11.375" v="5695" actId="47"/>
        <pc:sldMkLst>
          <pc:docMk/>
          <pc:sldMk cId="3319788823" sldId="327"/>
        </pc:sldMkLst>
      </pc:sldChg>
      <pc:sldChg chg="del">
        <pc:chgData name="David Warton" userId="72ea9204-d9c6-4ec1-b89f-4928bbe5a998" providerId="ADAL" clId="{30421284-691F-4C93-B13B-DAA1C195C8F1}" dt="2023-10-24T04:05:11.375" v="5695" actId="47"/>
        <pc:sldMkLst>
          <pc:docMk/>
          <pc:sldMk cId="1477546263" sldId="329"/>
        </pc:sldMkLst>
      </pc:sldChg>
      <pc:sldChg chg="del">
        <pc:chgData name="David Warton" userId="72ea9204-d9c6-4ec1-b89f-4928bbe5a998" providerId="ADAL" clId="{30421284-691F-4C93-B13B-DAA1C195C8F1}" dt="2023-10-24T04:05:11.375" v="5695" actId="47"/>
        <pc:sldMkLst>
          <pc:docMk/>
          <pc:sldMk cId="559367915" sldId="331"/>
        </pc:sldMkLst>
      </pc:sldChg>
      <pc:sldChg chg="del">
        <pc:chgData name="David Warton" userId="72ea9204-d9c6-4ec1-b89f-4928bbe5a998" providerId="ADAL" clId="{30421284-691F-4C93-B13B-DAA1C195C8F1}" dt="2023-10-24T04:05:11.375" v="5695" actId="47"/>
        <pc:sldMkLst>
          <pc:docMk/>
          <pc:sldMk cId="2324293133" sldId="334"/>
        </pc:sldMkLst>
      </pc:sldChg>
      <pc:sldChg chg="del">
        <pc:chgData name="David Warton" userId="72ea9204-d9c6-4ec1-b89f-4928bbe5a998" providerId="ADAL" clId="{30421284-691F-4C93-B13B-DAA1C195C8F1}" dt="2023-10-24T04:05:11.375" v="5695" actId="47"/>
        <pc:sldMkLst>
          <pc:docMk/>
          <pc:sldMk cId="4034673105" sldId="335"/>
        </pc:sldMkLst>
      </pc:sldChg>
      <pc:sldChg chg="del">
        <pc:chgData name="David Warton" userId="72ea9204-d9c6-4ec1-b89f-4928bbe5a998" providerId="ADAL" clId="{30421284-691F-4C93-B13B-DAA1C195C8F1}" dt="2023-10-24T04:05:11.375" v="5695" actId="47"/>
        <pc:sldMkLst>
          <pc:docMk/>
          <pc:sldMk cId="2751995838" sldId="336"/>
        </pc:sldMkLst>
      </pc:sldChg>
      <pc:sldChg chg="del">
        <pc:chgData name="David Warton" userId="72ea9204-d9c6-4ec1-b89f-4928bbe5a998" providerId="ADAL" clId="{30421284-691F-4C93-B13B-DAA1C195C8F1}" dt="2023-10-24T04:05:11.375" v="5695" actId="47"/>
        <pc:sldMkLst>
          <pc:docMk/>
          <pc:sldMk cId="1190469937" sldId="337"/>
        </pc:sldMkLst>
      </pc:sldChg>
      <pc:sldChg chg="del">
        <pc:chgData name="David Warton" userId="72ea9204-d9c6-4ec1-b89f-4928bbe5a998" providerId="ADAL" clId="{30421284-691F-4C93-B13B-DAA1C195C8F1}" dt="2023-10-24T04:05:11.375" v="5695" actId="47"/>
        <pc:sldMkLst>
          <pc:docMk/>
          <pc:sldMk cId="1217092938" sldId="338"/>
        </pc:sldMkLst>
      </pc:sldChg>
      <pc:sldChg chg="del">
        <pc:chgData name="David Warton" userId="72ea9204-d9c6-4ec1-b89f-4928bbe5a998" providerId="ADAL" clId="{30421284-691F-4C93-B13B-DAA1C195C8F1}" dt="2023-10-24T04:05:11.375" v="5695" actId="47"/>
        <pc:sldMkLst>
          <pc:docMk/>
          <pc:sldMk cId="3663600933" sldId="339"/>
        </pc:sldMkLst>
      </pc:sldChg>
      <pc:sldChg chg="del">
        <pc:chgData name="David Warton" userId="72ea9204-d9c6-4ec1-b89f-4928bbe5a998" providerId="ADAL" clId="{30421284-691F-4C93-B13B-DAA1C195C8F1}" dt="2023-10-24T04:05:11.375" v="5695" actId="47"/>
        <pc:sldMkLst>
          <pc:docMk/>
          <pc:sldMk cId="3971995181" sldId="340"/>
        </pc:sldMkLst>
      </pc:sldChg>
      <pc:sldChg chg="del">
        <pc:chgData name="David Warton" userId="72ea9204-d9c6-4ec1-b89f-4928bbe5a998" providerId="ADAL" clId="{30421284-691F-4C93-B13B-DAA1C195C8F1}" dt="2023-10-24T04:05:11.375" v="5695" actId="47"/>
        <pc:sldMkLst>
          <pc:docMk/>
          <pc:sldMk cId="3010506283" sldId="341"/>
        </pc:sldMkLst>
      </pc:sldChg>
      <pc:sldChg chg="del">
        <pc:chgData name="David Warton" userId="72ea9204-d9c6-4ec1-b89f-4928bbe5a998" providerId="ADAL" clId="{30421284-691F-4C93-B13B-DAA1C195C8F1}" dt="2023-10-24T04:05:11.375" v="5695" actId="47"/>
        <pc:sldMkLst>
          <pc:docMk/>
          <pc:sldMk cId="2751592607" sldId="344"/>
        </pc:sldMkLst>
      </pc:sldChg>
      <pc:sldChg chg="del">
        <pc:chgData name="David Warton" userId="72ea9204-d9c6-4ec1-b89f-4928bbe5a998" providerId="ADAL" clId="{30421284-691F-4C93-B13B-DAA1C195C8F1}" dt="2023-10-24T04:05:11.375" v="5695" actId="47"/>
        <pc:sldMkLst>
          <pc:docMk/>
          <pc:sldMk cId="4206161790" sldId="345"/>
        </pc:sldMkLst>
      </pc:sldChg>
      <pc:sldChg chg="modSp mod">
        <pc:chgData name="David Warton" userId="72ea9204-d9c6-4ec1-b89f-4928bbe5a998" providerId="ADAL" clId="{30421284-691F-4C93-B13B-DAA1C195C8F1}" dt="2023-11-14T08:46:55.283" v="13666" actId="20577"/>
        <pc:sldMkLst>
          <pc:docMk/>
          <pc:sldMk cId="2287138415" sldId="346"/>
        </pc:sldMkLst>
        <pc:spChg chg="mod">
          <ac:chgData name="David Warton" userId="72ea9204-d9c6-4ec1-b89f-4928bbe5a998" providerId="ADAL" clId="{30421284-691F-4C93-B13B-DAA1C195C8F1}" dt="2023-11-14T08:46:55.283" v="13666" actId="20577"/>
          <ac:spMkLst>
            <pc:docMk/>
            <pc:sldMk cId="2287138415" sldId="346"/>
            <ac:spMk id="8" creationId="{8BF5AE3B-E247-7174-E7A4-FBCE4918176F}"/>
          </ac:spMkLst>
        </pc:spChg>
      </pc:sldChg>
      <pc:sldChg chg="del">
        <pc:chgData name="David Warton" userId="72ea9204-d9c6-4ec1-b89f-4928bbe5a998" providerId="ADAL" clId="{30421284-691F-4C93-B13B-DAA1C195C8F1}" dt="2023-10-24T04:05:11.375" v="5695" actId="47"/>
        <pc:sldMkLst>
          <pc:docMk/>
          <pc:sldMk cId="3177456233" sldId="347"/>
        </pc:sldMkLst>
      </pc:sldChg>
      <pc:sldChg chg="addSp modSp add del mod">
        <pc:chgData name="David Warton" userId="72ea9204-d9c6-4ec1-b89f-4928bbe5a998" providerId="ADAL" clId="{30421284-691F-4C93-B13B-DAA1C195C8F1}" dt="2023-10-24T00:24:00.530" v="592" actId="47"/>
        <pc:sldMkLst>
          <pc:docMk/>
          <pc:sldMk cId="1026219558" sldId="348"/>
        </pc:sldMkLst>
        <pc:spChg chg="mod">
          <ac:chgData name="David Warton" userId="72ea9204-d9c6-4ec1-b89f-4928bbe5a998" providerId="ADAL" clId="{30421284-691F-4C93-B13B-DAA1C195C8F1}" dt="2023-10-24T00:22:40.429" v="571" actId="692"/>
          <ac:spMkLst>
            <pc:docMk/>
            <pc:sldMk cId="1026219558" sldId="348"/>
            <ac:spMk id="4" creationId="{480B1066-B359-39AF-97F0-69F4D808B984}"/>
          </ac:spMkLst>
        </pc:spChg>
        <pc:spChg chg="mod">
          <ac:chgData name="David Warton" userId="72ea9204-d9c6-4ec1-b89f-4928bbe5a998" providerId="ADAL" clId="{30421284-691F-4C93-B13B-DAA1C195C8F1}" dt="2023-10-24T00:22:00.406" v="564" actId="207"/>
          <ac:spMkLst>
            <pc:docMk/>
            <pc:sldMk cId="1026219558" sldId="348"/>
            <ac:spMk id="6" creationId="{181057BF-9977-2A36-B56A-59093779D2E4}"/>
          </ac:spMkLst>
        </pc:spChg>
        <pc:spChg chg="mod">
          <ac:chgData name="David Warton" userId="72ea9204-d9c6-4ec1-b89f-4928bbe5a998" providerId="ADAL" clId="{30421284-691F-4C93-B13B-DAA1C195C8F1}" dt="2023-10-24T00:22:07.260" v="565" actId="207"/>
          <ac:spMkLst>
            <pc:docMk/>
            <pc:sldMk cId="1026219558" sldId="348"/>
            <ac:spMk id="8" creationId="{D77E6390-F58B-E938-4F2C-E0186830BD16}"/>
          </ac:spMkLst>
        </pc:spChg>
        <pc:spChg chg="mod">
          <ac:chgData name="David Warton" userId="72ea9204-d9c6-4ec1-b89f-4928bbe5a998" providerId="ADAL" clId="{30421284-691F-4C93-B13B-DAA1C195C8F1}" dt="2023-10-24T00:22:19.848" v="567" actId="207"/>
          <ac:spMkLst>
            <pc:docMk/>
            <pc:sldMk cId="1026219558" sldId="348"/>
            <ac:spMk id="9" creationId="{6106AA81-DC4F-5ABC-E152-DA4C1968FC1D}"/>
          </ac:spMkLst>
        </pc:spChg>
        <pc:spChg chg="mod">
          <ac:chgData name="David Warton" userId="72ea9204-d9c6-4ec1-b89f-4928bbe5a998" providerId="ADAL" clId="{30421284-691F-4C93-B13B-DAA1C195C8F1}" dt="2023-10-24T00:22:14.920" v="566" actId="207"/>
          <ac:spMkLst>
            <pc:docMk/>
            <pc:sldMk cId="1026219558" sldId="348"/>
            <ac:spMk id="12" creationId="{9332912E-2C87-8627-CEA4-2FB70EF77F81}"/>
          </ac:spMkLst>
        </pc:spChg>
        <pc:cxnChg chg="add mod">
          <ac:chgData name="David Warton" userId="72ea9204-d9c6-4ec1-b89f-4928bbe5a998" providerId="ADAL" clId="{30421284-691F-4C93-B13B-DAA1C195C8F1}" dt="2023-10-24T00:23:21.707" v="575" actId="14100"/>
          <ac:cxnSpMkLst>
            <pc:docMk/>
            <pc:sldMk cId="1026219558" sldId="348"/>
            <ac:cxnSpMk id="3" creationId="{DE8ADC77-4898-5372-14E0-45E42A7293F3}"/>
          </ac:cxnSpMkLst>
        </pc:cxnChg>
      </pc:sldChg>
      <pc:sldChg chg="addSp delSp modSp add mod">
        <pc:chgData name="David Warton" userId="72ea9204-d9c6-4ec1-b89f-4928bbe5a998" providerId="ADAL" clId="{30421284-691F-4C93-B13B-DAA1C195C8F1}" dt="2023-11-21T03:41:44.996" v="15708" actId="2711"/>
        <pc:sldMkLst>
          <pc:docMk/>
          <pc:sldMk cId="2827712062" sldId="348"/>
        </pc:sldMkLst>
        <pc:spChg chg="mod">
          <ac:chgData name="David Warton" userId="72ea9204-d9c6-4ec1-b89f-4928bbe5a998" providerId="ADAL" clId="{30421284-691F-4C93-B13B-DAA1C195C8F1}" dt="2023-11-21T03:41:44.996" v="15708" actId="2711"/>
          <ac:spMkLst>
            <pc:docMk/>
            <pc:sldMk cId="2827712062" sldId="348"/>
            <ac:spMk id="4" creationId="{480B1066-B359-39AF-97F0-69F4D808B984}"/>
          </ac:spMkLst>
        </pc:spChg>
        <pc:spChg chg="mod">
          <ac:chgData name="David Warton" userId="72ea9204-d9c6-4ec1-b89f-4928bbe5a998" providerId="ADAL" clId="{30421284-691F-4C93-B13B-DAA1C195C8F1}" dt="2023-10-24T00:25:03.527" v="608" actId="207"/>
          <ac:spMkLst>
            <pc:docMk/>
            <pc:sldMk cId="2827712062" sldId="348"/>
            <ac:spMk id="6" creationId="{181057BF-9977-2A36-B56A-59093779D2E4}"/>
          </ac:spMkLst>
        </pc:spChg>
        <pc:spChg chg="mod">
          <ac:chgData name="David Warton" userId="72ea9204-d9c6-4ec1-b89f-4928bbe5a998" providerId="ADAL" clId="{30421284-691F-4C93-B13B-DAA1C195C8F1}" dt="2023-10-24T00:25:11.416" v="609" actId="207"/>
          <ac:spMkLst>
            <pc:docMk/>
            <pc:sldMk cId="2827712062" sldId="348"/>
            <ac:spMk id="8" creationId="{D77E6390-F58B-E938-4F2C-E0186830BD16}"/>
          </ac:spMkLst>
        </pc:spChg>
        <pc:spChg chg="mod">
          <ac:chgData name="David Warton" userId="72ea9204-d9c6-4ec1-b89f-4928bbe5a998" providerId="ADAL" clId="{30421284-691F-4C93-B13B-DAA1C195C8F1}" dt="2023-10-24T00:25:18.979" v="611" actId="207"/>
          <ac:spMkLst>
            <pc:docMk/>
            <pc:sldMk cId="2827712062" sldId="348"/>
            <ac:spMk id="9" creationId="{6106AA81-DC4F-5ABC-E152-DA4C1968FC1D}"/>
          </ac:spMkLst>
        </pc:spChg>
        <pc:spChg chg="mod">
          <ac:chgData name="David Warton" userId="72ea9204-d9c6-4ec1-b89f-4928bbe5a998" providerId="ADAL" clId="{30421284-691F-4C93-B13B-DAA1C195C8F1}" dt="2023-11-14T04:51:18.149" v="13314" actId="6549"/>
          <ac:spMkLst>
            <pc:docMk/>
            <pc:sldMk cId="2827712062" sldId="348"/>
            <ac:spMk id="12" creationId="{9332912E-2C87-8627-CEA4-2FB70EF77F81}"/>
          </ac:spMkLst>
        </pc:spChg>
        <pc:cxnChg chg="add del mod">
          <ac:chgData name="David Warton" userId="72ea9204-d9c6-4ec1-b89f-4928bbe5a998" providerId="ADAL" clId="{30421284-691F-4C93-B13B-DAA1C195C8F1}" dt="2023-10-24T00:27:21.526" v="633" actId="478"/>
          <ac:cxnSpMkLst>
            <pc:docMk/>
            <pc:sldMk cId="2827712062" sldId="348"/>
            <ac:cxnSpMk id="3" creationId="{881BE962-C507-CC79-9D67-E45757B73A3A}"/>
          </ac:cxnSpMkLst>
        </pc:cxnChg>
        <pc:cxnChg chg="add mod">
          <ac:chgData name="David Warton" userId="72ea9204-d9c6-4ec1-b89f-4928bbe5a998" providerId="ADAL" clId="{30421284-691F-4C93-B13B-DAA1C195C8F1}" dt="2023-10-24T01:16:42.887" v="1044" actId="692"/>
          <ac:cxnSpMkLst>
            <pc:docMk/>
            <pc:sldMk cId="2827712062" sldId="348"/>
            <ac:cxnSpMk id="13" creationId="{180C0237-644F-8A07-A8A6-30FD5D72FD1B}"/>
          </ac:cxnSpMkLst>
        </pc:cxnChg>
      </pc:sldChg>
      <pc:sldChg chg="modSp add mod">
        <pc:chgData name="David Warton" userId="72ea9204-d9c6-4ec1-b89f-4928bbe5a998" providerId="ADAL" clId="{30421284-691F-4C93-B13B-DAA1C195C8F1}" dt="2023-11-21T03:43:00.606" v="15713"/>
        <pc:sldMkLst>
          <pc:docMk/>
          <pc:sldMk cId="199984247" sldId="349"/>
        </pc:sldMkLst>
        <pc:spChg chg="mod">
          <ac:chgData name="David Warton" userId="72ea9204-d9c6-4ec1-b89f-4928bbe5a998" providerId="ADAL" clId="{30421284-691F-4C93-B13B-DAA1C195C8F1}" dt="2023-11-21T03:43:00.606" v="15713"/>
          <ac:spMkLst>
            <pc:docMk/>
            <pc:sldMk cId="199984247" sldId="349"/>
            <ac:spMk id="4" creationId="{480B1066-B359-39AF-97F0-69F4D808B984}"/>
          </ac:spMkLst>
        </pc:spChg>
        <pc:spChg chg="mod">
          <ac:chgData name="David Warton" userId="72ea9204-d9c6-4ec1-b89f-4928bbe5a998" providerId="ADAL" clId="{30421284-691F-4C93-B13B-DAA1C195C8F1}" dt="2023-10-24T01:16:35.029" v="1043" actId="692"/>
          <ac:spMkLst>
            <pc:docMk/>
            <pc:sldMk cId="199984247" sldId="349"/>
            <ac:spMk id="6" creationId="{181057BF-9977-2A36-B56A-59093779D2E4}"/>
          </ac:spMkLst>
        </pc:spChg>
        <pc:spChg chg="mod">
          <ac:chgData name="David Warton" userId="72ea9204-d9c6-4ec1-b89f-4928bbe5a998" providerId="ADAL" clId="{30421284-691F-4C93-B13B-DAA1C195C8F1}" dt="2023-10-24T02:56:47.882" v="3921" actId="20577"/>
          <ac:spMkLst>
            <pc:docMk/>
            <pc:sldMk cId="199984247" sldId="349"/>
            <ac:spMk id="9" creationId="{6106AA81-DC4F-5ABC-E152-DA4C1968FC1D}"/>
          </ac:spMkLst>
        </pc:spChg>
        <pc:spChg chg="mod">
          <ac:chgData name="David Warton" userId="72ea9204-d9c6-4ec1-b89f-4928bbe5a998" providerId="ADAL" clId="{30421284-691F-4C93-B13B-DAA1C195C8F1}" dt="2023-11-14T04:51:33.912" v="13318" actId="6549"/>
          <ac:spMkLst>
            <pc:docMk/>
            <pc:sldMk cId="199984247" sldId="349"/>
            <ac:spMk id="12" creationId="{9332912E-2C87-8627-CEA4-2FB70EF77F81}"/>
          </ac:spMkLst>
        </pc:spChg>
        <pc:cxnChg chg="mod">
          <ac:chgData name="David Warton" userId="72ea9204-d9c6-4ec1-b89f-4928bbe5a998" providerId="ADAL" clId="{30421284-691F-4C93-B13B-DAA1C195C8F1}" dt="2023-10-24T01:16:31.040" v="1042" actId="692"/>
          <ac:cxnSpMkLst>
            <pc:docMk/>
            <pc:sldMk cId="199984247" sldId="349"/>
            <ac:cxnSpMk id="3" creationId="{881BE962-C507-CC79-9D67-E45757B73A3A}"/>
          </ac:cxnSpMkLst>
        </pc:cxnChg>
      </pc:sldChg>
      <pc:sldChg chg="modSp add mod">
        <pc:chgData name="David Warton" userId="72ea9204-d9c6-4ec1-b89f-4928bbe5a998" providerId="ADAL" clId="{30421284-691F-4C93-B13B-DAA1C195C8F1}" dt="2023-11-21T03:43:29.635" v="15718"/>
        <pc:sldMkLst>
          <pc:docMk/>
          <pc:sldMk cId="1943829846" sldId="350"/>
        </pc:sldMkLst>
        <pc:spChg chg="mod">
          <ac:chgData name="David Warton" userId="72ea9204-d9c6-4ec1-b89f-4928bbe5a998" providerId="ADAL" clId="{30421284-691F-4C93-B13B-DAA1C195C8F1}" dt="2023-11-21T03:43:29.635" v="15718"/>
          <ac:spMkLst>
            <pc:docMk/>
            <pc:sldMk cId="1943829846" sldId="350"/>
            <ac:spMk id="4" creationId="{480B1066-B359-39AF-97F0-69F4D808B984}"/>
          </ac:spMkLst>
        </pc:spChg>
        <pc:spChg chg="mod">
          <ac:chgData name="David Warton" userId="72ea9204-d9c6-4ec1-b89f-4928bbe5a998" providerId="ADAL" clId="{30421284-691F-4C93-B13B-DAA1C195C8F1}" dt="2023-10-24T00:27:34.906" v="637" actId="2085"/>
          <ac:spMkLst>
            <pc:docMk/>
            <pc:sldMk cId="1943829846" sldId="350"/>
            <ac:spMk id="6" creationId="{181057BF-9977-2A36-B56A-59093779D2E4}"/>
          </ac:spMkLst>
        </pc:spChg>
        <pc:spChg chg="mod">
          <ac:chgData name="David Warton" userId="72ea9204-d9c6-4ec1-b89f-4928bbe5a998" providerId="ADAL" clId="{30421284-691F-4C93-B13B-DAA1C195C8F1}" dt="2023-10-24T01:16:18.544" v="1040" actId="692"/>
          <ac:spMkLst>
            <pc:docMk/>
            <pc:sldMk cId="1943829846" sldId="350"/>
            <ac:spMk id="8" creationId="{D77E6390-F58B-E938-4F2C-E0186830BD16}"/>
          </ac:spMkLst>
        </pc:spChg>
        <pc:spChg chg="mod">
          <ac:chgData name="David Warton" userId="72ea9204-d9c6-4ec1-b89f-4928bbe5a998" providerId="ADAL" clId="{30421284-691F-4C93-B13B-DAA1C195C8F1}" dt="2023-10-24T02:58:33.544" v="3933" actId="20577"/>
          <ac:spMkLst>
            <pc:docMk/>
            <pc:sldMk cId="1943829846" sldId="350"/>
            <ac:spMk id="9" creationId="{6106AA81-DC4F-5ABC-E152-DA4C1968FC1D}"/>
          </ac:spMkLst>
        </pc:spChg>
        <pc:spChg chg="mod">
          <ac:chgData name="David Warton" userId="72ea9204-d9c6-4ec1-b89f-4928bbe5a998" providerId="ADAL" clId="{30421284-691F-4C93-B13B-DAA1C195C8F1}" dt="2023-11-14T04:53:25.529" v="13330" actId="6549"/>
          <ac:spMkLst>
            <pc:docMk/>
            <pc:sldMk cId="1943829846" sldId="350"/>
            <ac:spMk id="12" creationId="{9332912E-2C87-8627-CEA4-2FB70EF77F81}"/>
          </ac:spMkLst>
        </pc:spChg>
        <pc:cxnChg chg="mod">
          <ac:chgData name="David Warton" userId="72ea9204-d9c6-4ec1-b89f-4928bbe5a998" providerId="ADAL" clId="{30421284-691F-4C93-B13B-DAA1C195C8F1}" dt="2023-10-24T01:16:23.250" v="1041" actId="692"/>
          <ac:cxnSpMkLst>
            <pc:docMk/>
            <pc:sldMk cId="1943829846" sldId="350"/>
            <ac:cxnSpMk id="3" creationId="{881BE962-C507-CC79-9D67-E45757B73A3A}"/>
          </ac:cxnSpMkLst>
        </pc:cxnChg>
      </pc:sldChg>
      <pc:sldChg chg="modSp add mod ord">
        <pc:chgData name="David Warton" userId="72ea9204-d9c6-4ec1-b89f-4928bbe5a998" providerId="ADAL" clId="{30421284-691F-4C93-B13B-DAA1C195C8F1}" dt="2023-11-21T03:43:06.336" v="15714"/>
        <pc:sldMkLst>
          <pc:docMk/>
          <pc:sldMk cId="740473110" sldId="351"/>
        </pc:sldMkLst>
        <pc:spChg chg="mod">
          <ac:chgData name="David Warton" userId="72ea9204-d9c6-4ec1-b89f-4928bbe5a998" providerId="ADAL" clId="{30421284-691F-4C93-B13B-DAA1C195C8F1}" dt="2023-11-21T03:43:06.336" v="15714"/>
          <ac:spMkLst>
            <pc:docMk/>
            <pc:sldMk cId="740473110" sldId="351"/>
            <ac:spMk id="4" creationId="{480B1066-B359-39AF-97F0-69F4D808B984}"/>
          </ac:spMkLst>
        </pc:spChg>
        <pc:spChg chg="mod">
          <ac:chgData name="David Warton" userId="72ea9204-d9c6-4ec1-b89f-4928bbe5a998" providerId="ADAL" clId="{30421284-691F-4C93-B13B-DAA1C195C8F1}" dt="2023-10-24T00:28:13.175" v="647" actId="207"/>
          <ac:spMkLst>
            <pc:docMk/>
            <pc:sldMk cId="740473110" sldId="351"/>
            <ac:spMk id="8" creationId="{D77E6390-F58B-E938-4F2C-E0186830BD16}"/>
          </ac:spMkLst>
        </pc:spChg>
        <pc:spChg chg="mod">
          <ac:chgData name="David Warton" userId="72ea9204-d9c6-4ec1-b89f-4928bbe5a998" providerId="ADAL" clId="{30421284-691F-4C93-B13B-DAA1C195C8F1}" dt="2023-11-07T02:32:02.198" v="10729" actId="6549"/>
          <ac:spMkLst>
            <pc:docMk/>
            <pc:sldMk cId="740473110" sldId="351"/>
            <ac:spMk id="9" creationId="{6106AA81-DC4F-5ABC-E152-DA4C1968FC1D}"/>
          </ac:spMkLst>
        </pc:spChg>
        <pc:spChg chg="mod">
          <ac:chgData name="David Warton" userId="72ea9204-d9c6-4ec1-b89f-4928bbe5a998" providerId="ADAL" clId="{30421284-691F-4C93-B13B-DAA1C195C8F1}" dt="2023-11-14T04:50:49.338" v="13304" actId="20577"/>
          <ac:spMkLst>
            <pc:docMk/>
            <pc:sldMk cId="740473110" sldId="351"/>
            <ac:spMk id="12" creationId="{9332912E-2C87-8627-CEA4-2FB70EF77F81}"/>
          </ac:spMkLst>
        </pc:spChg>
        <pc:cxnChg chg="mod">
          <ac:chgData name="David Warton" userId="72ea9204-d9c6-4ec1-b89f-4928bbe5a998" providerId="ADAL" clId="{30421284-691F-4C93-B13B-DAA1C195C8F1}" dt="2023-10-24T01:15:59.560" v="1037" actId="692"/>
          <ac:cxnSpMkLst>
            <pc:docMk/>
            <pc:sldMk cId="740473110" sldId="351"/>
            <ac:cxnSpMk id="3" creationId="{881BE962-C507-CC79-9D67-E45757B73A3A}"/>
          </ac:cxnSpMkLst>
        </pc:cxnChg>
      </pc:sldChg>
      <pc:sldChg chg="modSp add mod ord">
        <pc:chgData name="David Warton" userId="72ea9204-d9c6-4ec1-b89f-4928bbe5a998" providerId="ADAL" clId="{30421284-691F-4C93-B13B-DAA1C195C8F1}" dt="2023-11-21T03:42:42.957" v="15712" actId="2711"/>
        <pc:sldMkLst>
          <pc:docMk/>
          <pc:sldMk cId="1737864245" sldId="352"/>
        </pc:sldMkLst>
        <pc:spChg chg="mod">
          <ac:chgData name="David Warton" userId="72ea9204-d9c6-4ec1-b89f-4928bbe5a998" providerId="ADAL" clId="{30421284-691F-4C93-B13B-DAA1C195C8F1}" dt="2023-11-21T03:42:42.957" v="15712" actId="2711"/>
          <ac:spMkLst>
            <pc:docMk/>
            <pc:sldMk cId="1737864245" sldId="352"/>
            <ac:spMk id="4" creationId="{480B1066-B359-39AF-97F0-69F4D808B984}"/>
          </ac:spMkLst>
        </pc:spChg>
        <pc:spChg chg="mod">
          <ac:chgData name="David Warton" userId="72ea9204-d9c6-4ec1-b89f-4928bbe5a998" providerId="ADAL" clId="{30421284-691F-4C93-B13B-DAA1C195C8F1}" dt="2023-10-30T01:39:45.462" v="6312" actId="20577"/>
          <ac:spMkLst>
            <pc:docMk/>
            <pc:sldMk cId="1737864245" sldId="352"/>
            <ac:spMk id="9" creationId="{6106AA81-DC4F-5ABC-E152-DA4C1968FC1D}"/>
          </ac:spMkLst>
        </pc:spChg>
        <pc:spChg chg="mod">
          <ac:chgData name="David Warton" userId="72ea9204-d9c6-4ec1-b89f-4928bbe5a998" providerId="ADAL" clId="{30421284-691F-4C93-B13B-DAA1C195C8F1}" dt="2023-11-14T04:51:08.478" v="13310" actId="6549"/>
          <ac:spMkLst>
            <pc:docMk/>
            <pc:sldMk cId="1737864245" sldId="352"/>
            <ac:spMk id="12" creationId="{9332912E-2C87-8627-CEA4-2FB70EF77F81}"/>
          </ac:spMkLst>
        </pc:spChg>
        <pc:cxnChg chg="mod">
          <ac:chgData name="David Warton" userId="72ea9204-d9c6-4ec1-b89f-4928bbe5a998" providerId="ADAL" clId="{30421284-691F-4C93-B13B-DAA1C195C8F1}" dt="2023-10-24T01:15:39.808" v="1035" actId="692"/>
          <ac:cxnSpMkLst>
            <pc:docMk/>
            <pc:sldMk cId="1737864245" sldId="352"/>
            <ac:cxnSpMk id="3" creationId="{881BE962-C507-CC79-9D67-E45757B73A3A}"/>
          </ac:cxnSpMkLst>
        </pc:cxnChg>
      </pc:sldChg>
      <pc:sldChg chg="add del">
        <pc:chgData name="David Warton" userId="72ea9204-d9c6-4ec1-b89f-4928bbe5a998" providerId="ADAL" clId="{30421284-691F-4C93-B13B-DAA1C195C8F1}" dt="2023-10-24T00:58:54.707" v="799" actId="47"/>
        <pc:sldMkLst>
          <pc:docMk/>
          <pc:sldMk cId="3008915175" sldId="353"/>
        </pc:sldMkLst>
      </pc:sldChg>
      <pc:sldChg chg="addSp delSp modSp add mod delAnim modAnim">
        <pc:chgData name="David Warton" userId="72ea9204-d9c6-4ec1-b89f-4928bbe5a998" providerId="ADAL" clId="{30421284-691F-4C93-B13B-DAA1C195C8F1}" dt="2023-11-22T04:20:42.870" v="16953" actId="1037"/>
        <pc:sldMkLst>
          <pc:docMk/>
          <pc:sldMk cId="3680398200" sldId="354"/>
        </pc:sldMkLst>
        <pc:spChg chg="add mod">
          <ac:chgData name="David Warton" userId="72ea9204-d9c6-4ec1-b89f-4928bbe5a998" providerId="ADAL" clId="{30421284-691F-4C93-B13B-DAA1C195C8F1}" dt="2023-11-06T21:54:58.534" v="10497" actId="207"/>
          <ac:spMkLst>
            <pc:docMk/>
            <pc:sldMk cId="3680398200" sldId="354"/>
            <ac:spMk id="2" creationId="{E46E5E5E-6993-107F-D2F6-6F267078E81E}"/>
          </ac:spMkLst>
        </pc:spChg>
        <pc:spChg chg="mod">
          <ac:chgData name="David Warton" userId="72ea9204-d9c6-4ec1-b89f-4928bbe5a998" providerId="ADAL" clId="{30421284-691F-4C93-B13B-DAA1C195C8F1}" dt="2023-10-24T00:50:35.978" v="670" actId="14100"/>
          <ac:spMkLst>
            <pc:docMk/>
            <pc:sldMk cId="3680398200" sldId="354"/>
            <ac:spMk id="6" creationId="{F0C723A3-0F13-0AE0-6E4F-8D50328BDC0D}"/>
          </ac:spMkLst>
        </pc:spChg>
        <pc:spChg chg="mod">
          <ac:chgData name="David Warton" userId="72ea9204-d9c6-4ec1-b89f-4928bbe5a998" providerId="ADAL" clId="{30421284-691F-4C93-B13B-DAA1C195C8F1}" dt="2023-11-02T02:22:23.211" v="9095" actId="20577"/>
          <ac:spMkLst>
            <pc:docMk/>
            <pc:sldMk cId="3680398200" sldId="354"/>
            <ac:spMk id="10" creationId="{C344FD2C-6CDA-F3CC-8A6B-BE4E085AC343}"/>
          </ac:spMkLst>
        </pc:spChg>
        <pc:spChg chg="mod">
          <ac:chgData name="David Warton" userId="72ea9204-d9c6-4ec1-b89f-4928bbe5a998" providerId="ADAL" clId="{30421284-691F-4C93-B13B-DAA1C195C8F1}" dt="2023-11-06T00:48:51.379" v="9144" actId="1037"/>
          <ac:spMkLst>
            <pc:docMk/>
            <pc:sldMk cId="3680398200" sldId="354"/>
            <ac:spMk id="11" creationId="{7D556459-2ECD-8344-9C98-64E84A4B4404}"/>
          </ac:spMkLst>
        </pc:spChg>
        <pc:picChg chg="del mod">
          <ac:chgData name="David Warton" userId="72ea9204-d9c6-4ec1-b89f-4928bbe5a998" providerId="ADAL" clId="{30421284-691F-4C93-B13B-DAA1C195C8F1}" dt="2023-11-02T02:23:57.967" v="9112" actId="478"/>
          <ac:picMkLst>
            <pc:docMk/>
            <pc:sldMk cId="3680398200" sldId="354"/>
            <ac:picMk id="3" creationId="{16326302-6566-74A5-5083-59242221BE86}"/>
          </ac:picMkLst>
        </pc:picChg>
        <pc:picChg chg="add mod ord">
          <ac:chgData name="David Warton" userId="72ea9204-d9c6-4ec1-b89f-4928bbe5a998" providerId="ADAL" clId="{30421284-691F-4C93-B13B-DAA1C195C8F1}" dt="2023-11-06T00:48:47.352" v="9139" actId="167"/>
          <ac:picMkLst>
            <pc:docMk/>
            <pc:sldMk cId="3680398200" sldId="354"/>
            <ac:picMk id="3" creationId="{6712841E-F3EA-140B-F537-DCAC725D500C}"/>
          </ac:picMkLst>
        </pc:picChg>
        <pc:picChg chg="add del mod">
          <ac:chgData name="David Warton" userId="72ea9204-d9c6-4ec1-b89f-4928bbe5a998" providerId="ADAL" clId="{30421284-691F-4C93-B13B-DAA1C195C8F1}" dt="2023-11-02T02:22:28.207" v="9097" actId="478"/>
          <ac:picMkLst>
            <pc:docMk/>
            <pc:sldMk cId="3680398200" sldId="354"/>
            <ac:picMk id="4" creationId="{37D1BAD6-F647-770F-ED11-D048836954F7}"/>
          </ac:picMkLst>
        </pc:picChg>
        <pc:picChg chg="del">
          <ac:chgData name="David Warton" userId="72ea9204-d9c6-4ec1-b89f-4928bbe5a998" providerId="ADAL" clId="{30421284-691F-4C93-B13B-DAA1C195C8F1}" dt="2023-11-02T02:21:04.695" v="9049" actId="478"/>
          <ac:picMkLst>
            <pc:docMk/>
            <pc:sldMk cId="3680398200" sldId="354"/>
            <ac:picMk id="5" creationId="{3669E413-1307-7222-FCB4-72083037FA55}"/>
          </ac:picMkLst>
        </pc:picChg>
        <pc:picChg chg="add mod modCrop">
          <ac:chgData name="David Warton" userId="72ea9204-d9c6-4ec1-b89f-4928bbe5a998" providerId="ADAL" clId="{30421284-691F-4C93-B13B-DAA1C195C8F1}" dt="2023-11-22T04:20:42.870" v="16953" actId="1037"/>
          <ac:picMkLst>
            <pc:docMk/>
            <pc:sldMk cId="3680398200" sldId="354"/>
            <ac:picMk id="5" creationId="{7377A9FC-B597-E8BC-0B0F-3AB3AFE54BE6}"/>
          </ac:picMkLst>
        </pc:picChg>
        <pc:picChg chg="add mod">
          <ac:chgData name="David Warton" userId="72ea9204-d9c6-4ec1-b89f-4928bbe5a998" providerId="ADAL" clId="{30421284-691F-4C93-B13B-DAA1C195C8F1}" dt="2023-11-02T02:21:20.493" v="9053" actId="14100"/>
          <ac:picMkLst>
            <pc:docMk/>
            <pc:sldMk cId="3680398200" sldId="354"/>
            <ac:picMk id="7" creationId="{0C4DECF9-D8E3-2CD7-562E-7EAE45200E1C}"/>
          </ac:picMkLst>
        </pc:picChg>
        <pc:picChg chg="del mod">
          <ac:chgData name="David Warton" userId="72ea9204-d9c6-4ec1-b89f-4928bbe5a998" providerId="ADAL" clId="{30421284-691F-4C93-B13B-DAA1C195C8F1}" dt="2023-11-02T02:21:35.552" v="9055" actId="478"/>
          <ac:picMkLst>
            <pc:docMk/>
            <pc:sldMk cId="3680398200" sldId="354"/>
            <ac:picMk id="9" creationId="{D3218AB6-8AAF-597D-8E06-A58A2D2C393B}"/>
          </ac:picMkLst>
        </pc:picChg>
        <pc:picChg chg="add mod modCrop">
          <ac:chgData name="David Warton" userId="72ea9204-d9c6-4ec1-b89f-4928bbe5a998" providerId="ADAL" clId="{30421284-691F-4C93-B13B-DAA1C195C8F1}" dt="2023-11-06T00:48:51.379" v="9144" actId="1037"/>
          <ac:picMkLst>
            <pc:docMk/>
            <pc:sldMk cId="3680398200" sldId="354"/>
            <ac:picMk id="12" creationId="{728569BB-7221-530E-BAE0-978E51BB44FC}"/>
          </ac:picMkLst>
        </pc:picChg>
        <pc:picChg chg="del">
          <ac:chgData name="David Warton" userId="72ea9204-d9c6-4ec1-b89f-4928bbe5a998" providerId="ADAL" clId="{30421284-691F-4C93-B13B-DAA1C195C8F1}" dt="2023-10-24T00:32:44.304" v="666" actId="478"/>
          <ac:picMkLst>
            <pc:docMk/>
            <pc:sldMk cId="3680398200" sldId="354"/>
            <ac:picMk id="12" creationId="{BEBB0E91-4A72-CB99-EB37-F2EF92963B73}"/>
          </ac:picMkLst>
        </pc:picChg>
        <pc:picChg chg="add mod modCrop">
          <ac:chgData name="David Warton" userId="72ea9204-d9c6-4ec1-b89f-4928bbe5a998" providerId="ADAL" clId="{30421284-691F-4C93-B13B-DAA1C195C8F1}" dt="2023-11-06T00:48:51.379" v="9144" actId="1037"/>
          <ac:picMkLst>
            <pc:docMk/>
            <pc:sldMk cId="3680398200" sldId="354"/>
            <ac:picMk id="14" creationId="{834F3AC3-4BCF-2CE5-666B-E8C3BA06929E}"/>
          </ac:picMkLst>
        </pc:picChg>
      </pc:sldChg>
      <pc:sldChg chg="addSp delSp modSp add del mod modAnim">
        <pc:chgData name="David Warton" userId="72ea9204-d9c6-4ec1-b89f-4928bbe5a998" providerId="ADAL" clId="{30421284-691F-4C93-B13B-DAA1C195C8F1}" dt="2023-11-06T00:50:28.185" v="9146" actId="47"/>
        <pc:sldMkLst>
          <pc:docMk/>
          <pc:sldMk cId="3451378794" sldId="355"/>
        </pc:sldMkLst>
        <pc:spChg chg="del">
          <ac:chgData name="David Warton" userId="72ea9204-d9c6-4ec1-b89f-4928bbe5a998" providerId="ADAL" clId="{30421284-691F-4C93-B13B-DAA1C195C8F1}" dt="2023-10-24T00:52:27.916" v="683" actId="478"/>
          <ac:spMkLst>
            <pc:docMk/>
            <pc:sldMk cId="3451378794" sldId="355"/>
            <ac:spMk id="2" creationId="{4672D897-149B-3B54-5BCD-B250A0575936}"/>
          </ac:spMkLst>
        </pc:spChg>
        <pc:spChg chg="add mod">
          <ac:chgData name="David Warton" userId="72ea9204-d9c6-4ec1-b89f-4928bbe5a998" providerId="ADAL" clId="{30421284-691F-4C93-B13B-DAA1C195C8F1}" dt="2023-10-24T00:51:37.111" v="676"/>
          <ac:spMkLst>
            <pc:docMk/>
            <pc:sldMk cId="3451378794" sldId="355"/>
            <ac:spMk id="3" creationId="{C3B87820-31B7-20D7-EAF9-90981A8EA79C}"/>
          </ac:spMkLst>
        </pc:spChg>
        <pc:spChg chg="add mod">
          <ac:chgData name="David Warton" userId="72ea9204-d9c6-4ec1-b89f-4928bbe5a998" providerId="ADAL" clId="{30421284-691F-4C93-B13B-DAA1C195C8F1}" dt="2023-10-24T00:58:29.915" v="798" actId="20577"/>
          <ac:spMkLst>
            <pc:docMk/>
            <pc:sldMk cId="3451378794" sldId="355"/>
            <ac:spMk id="6" creationId="{FFC367C4-AB34-C410-507D-34BE8DCD1394}"/>
          </ac:spMkLst>
        </pc:spChg>
        <pc:spChg chg="del mod">
          <ac:chgData name="David Warton" userId="72ea9204-d9c6-4ec1-b89f-4928bbe5a998" providerId="ADAL" clId="{30421284-691F-4C93-B13B-DAA1C195C8F1}" dt="2023-10-24T00:51:32.419" v="675" actId="478"/>
          <ac:spMkLst>
            <pc:docMk/>
            <pc:sldMk cId="3451378794" sldId="355"/>
            <ac:spMk id="19" creationId="{B62C7860-0AA5-660E-229B-50C2ACADFE77}"/>
          </ac:spMkLst>
        </pc:spChg>
        <pc:picChg chg="mod">
          <ac:chgData name="David Warton" userId="72ea9204-d9c6-4ec1-b89f-4928bbe5a998" providerId="ADAL" clId="{30421284-691F-4C93-B13B-DAA1C195C8F1}" dt="2023-10-24T01:07:42.930" v="845" actId="1076"/>
          <ac:picMkLst>
            <pc:docMk/>
            <pc:sldMk cId="3451378794" sldId="355"/>
            <ac:picMk id="4" creationId="{ABE52859-94F2-5BEC-6227-E2BA4CD30AA6}"/>
          </ac:picMkLst>
        </pc:picChg>
        <pc:picChg chg="mod">
          <ac:chgData name="David Warton" userId="72ea9204-d9c6-4ec1-b89f-4928bbe5a998" providerId="ADAL" clId="{30421284-691F-4C93-B13B-DAA1C195C8F1}" dt="2023-10-24T01:07:39.460" v="844" actId="1076"/>
          <ac:picMkLst>
            <pc:docMk/>
            <pc:sldMk cId="3451378794" sldId="355"/>
            <ac:picMk id="16" creationId="{95AEAFD4-A7DB-2B4E-FF0B-5B05A5261B80}"/>
          </ac:picMkLst>
        </pc:picChg>
        <pc:picChg chg="del">
          <ac:chgData name="David Warton" userId="72ea9204-d9c6-4ec1-b89f-4928bbe5a998" providerId="ADAL" clId="{30421284-691F-4C93-B13B-DAA1C195C8F1}" dt="2023-10-24T00:51:07.559" v="673" actId="478"/>
          <ac:picMkLst>
            <pc:docMk/>
            <pc:sldMk cId="3451378794" sldId="355"/>
            <ac:picMk id="22" creationId="{E4E4D7ED-932C-90F0-EC20-C447D006E1AB}"/>
          </ac:picMkLst>
        </pc:picChg>
      </pc:sldChg>
      <pc:sldChg chg="addSp delSp modSp add del mod ord delAnim modAnim">
        <pc:chgData name="David Warton" userId="72ea9204-d9c6-4ec1-b89f-4928bbe5a998" providerId="ADAL" clId="{30421284-691F-4C93-B13B-DAA1C195C8F1}" dt="2023-11-01T22:23:22.368" v="8974" actId="47"/>
        <pc:sldMkLst>
          <pc:docMk/>
          <pc:sldMk cId="3547287649" sldId="356"/>
        </pc:sldMkLst>
        <pc:spChg chg="add del">
          <ac:chgData name="David Warton" userId="72ea9204-d9c6-4ec1-b89f-4928bbe5a998" providerId="ADAL" clId="{30421284-691F-4C93-B13B-DAA1C195C8F1}" dt="2023-10-29T23:56:31.411" v="5727" actId="22"/>
          <ac:spMkLst>
            <pc:docMk/>
            <pc:sldMk cId="3547287649" sldId="356"/>
            <ac:spMk id="3" creationId="{9F4E3932-6AE1-BEF5-E5F8-3386E0DC67B6}"/>
          </ac:spMkLst>
        </pc:spChg>
        <pc:spChg chg="add del">
          <ac:chgData name="David Warton" userId="72ea9204-d9c6-4ec1-b89f-4928bbe5a998" providerId="ADAL" clId="{30421284-691F-4C93-B13B-DAA1C195C8F1}" dt="2023-10-29T23:56:34.798" v="5729" actId="22"/>
          <ac:spMkLst>
            <pc:docMk/>
            <pc:sldMk cId="3547287649" sldId="356"/>
            <ac:spMk id="7" creationId="{D191E043-9CFD-FABF-3EF1-A47B04920DA3}"/>
          </ac:spMkLst>
        </pc:spChg>
        <pc:spChg chg="del mod">
          <ac:chgData name="David Warton" userId="72ea9204-d9c6-4ec1-b89f-4928bbe5a998" providerId="ADAL" clId="{30421284-691F-4C93-B13B-DAA1C195C8F1}" dt="2023-10-29T23:58:27.087" v="5735" actId="478"/>
          <ac:spMkLst>
            <pc:docMk/>
            <pc:sldMk cId="3547287649" sldId="356"/>
            <ac:spMk id="10" creationId="{C344FD2C-6CDA-F3CC-8A6B-BE4E085AC343}"/>
          </ac:spMkLst>
        </pc:spChg>
        <pc:spChg chg="del">
          <ac:chgData name="David Warton" userId="72ea9204-d9c6-4ec1-b89f-4928bbe5a998" providerId="ADAL" clId="{30421284-691F-4C93-B13B-DAA1C195C8F1}" dt="2023-10-24T01:12:16.424" v="889" actId="478"/>
          <ac:spMkLst>
            <pc:docMk/>
            <pc:sldMk cId="3547287649" sldId="356"/>
            <ac:spMk id="11" creationId="{7D556459-2ECD-8344-9C98-64E84A4B4404}"/>
          </ac:spMkLst>
        </pc:spChg>
        <pc:graphicFrameChg chg="add del mod">
          <ac:chgData name="David Warton" userId="72ea9204-d9c6-4ec1-b89f-4928bbe5a998" providerId="ADAL" clId="{30421284-691F-4C93-B13B-DAA1C195C8F1}" dt="2023-11-01T01:38:45.102" v="8842" actId="478"/>
          <ac:graphicFrameMkLst>
            <pc:docMk/>
            <pc:sldMk cId="3547287649" sldId="356"/>
            <ac:graphicFrameMk id="24" creationId="{84436EEE-0C52-EB59-866E-9268EB1673FC}"/>
          </ac:graphicFrameMkLst>
        </pc:graphicFrameChg>
        <pc:graphicFrameChg chg="add del mod">
          <ac:chgData name="David Warton" userId="72ea9204-d9c6-4ec1-b89f-4928bbe5a998" providerId="ADAL" clId="{30421284-691F-4C93-B13B-DAA1C195C8F1}" dt="2023-11-01T01:41:40.017" v="8848" actId="478"/>
          <ac:graphicFrameMkLst>
            <pc:docMk/>
            <pc:sldMk cId="3547287649" sldId="356"/>
            <ac:graphicFrameMk id="27" creationId="{F77D9016-6864-8F61-9E48-B2DF027271A8}"/>
          </ac:graphicFrameMkLst>
        </pc:graphicFrameChg>
        <pc:picChg chg="del">
          <ac:chgData name="David Warton" userId="72ea9204-d9c6-4ec1-b89f-4928bbe5a998" providerId="ADAL" clId="{30421284-691F-4C93-B13B-DAA1C195C8F1}" dt="2023-10-24T01:12:17.384" v="890" actId="478"/>
          <ac:picMkLst>
            <pc:docMk/>
            <pc:sldMk cId="3547287649" sldId="356"/>
            <ac:picMk id="3" creationId="{16326302-6566-74A5-5083-59242221BE86}"/>
          </ac:picMkLst>
        </pc:picChg>
        <pc:picChg chg="add mod modCrop">
          <ac:chgData name="David Warton" userId="72ea9204-d9c6-4ec1-b89f-4928bbe5a998" providerId="ADAL" clId="{30421284-691F-4C93-B13B-DAA1C195C8F1}" dt="2023-11-01T22:16:09.727" v="8926" actId="1076"/>
          <ac:picMkLst>
            <pc:docMk/>
            <pc:sldMk cId="3547287649" sldId="356"/>
            <ac:picMk id="3" creationId="{597BE7FD-A5EC-329E-1B74-877BFB2DCC65}"/>
          </ac:picMkLst>
        </pc:picChg>
        <pc:picChg chg="add del mod">
          <ac:chgData name="David Warton" userId="72ea9204-d9c6-4ec1-b89f-4928bbe5a998" providerId="ADAL" clId="{30421284-691F-4C93-B13B-DAA1C195C8F1}" dt="2023-11-01T01:26:43.100" v="8702" actId="478"/>
          <ac:picMkLst>
            <pc:docMk/>
            <pc:sldMk cId="3547287649" sldId="356"/>
            <ac:picMk id="3" creationId="{9C040FEC-C5B8-54B4-DB43-FB8E388E55EA}"/>
          </ac:picMkLst>
        </pc:picChg>
        <pc:picChg chg="mod ord">
          <ac:chgData name="David Warton" userId="72ea9204-d9c6-4ec1-b89f-4928bbe5a998" providerId="ADAL" clId="{30421284-691F-4C93-B13B-DAA1C195C8F1}" dt="2023-10-30T00:05:28.313" v="5802" actId="166"/>
          <ac:picMkLst>
            <pc:docMk/>
            <pc:sldMk cId="3547287649" sldId="356"/>
            <ac:picMk id="5" creationId="{3669E413-1307-7222-FCB4-72083037FA55}"/>
          </ac:picMkLst>
        </pc:picChg>
        <pc:picChg chg="add del mod modCrop">
          <ac:chgData name="David Warton" userId="72ea9204-d9c6-4ec1-b89f-4928bbe5a998" providerId="ADAL" clId="{30421284-691F-4C93-B13B-DAA1C195C8F1}" dt="2023-11-01T01:30:16.477" v="8750" actId="478"/>
          <ac:picMkLst>
            <pc:docMk/>
            <pc:sldMk cId="3547287649" sldId="356"/>
            <ac:picMk id="7" creationId="{5603E918-A1D3-CACA-A2FA-6448FAF7CD55}"/>
          </ac:picMkLst>
        </pc:picChg>
        <pc:picChg chg="add del mod">
          <ac:chgData name="David Warton" userId="72ea9204-d9c6-4ec1-b89f-4928bbe5a998" providerId="ADAL" clId="{30421284-691F-4C93-B13B-DAA1C195C8F1}" dt="2023-11-01T22:18:03.235" v="8930" actId="478"/>
          <ac:picMkLst>
            <pc:docMk/>
            <pc:sldMk cId="3547287649" sldId="356"/>
            <ac:picMk id="7" creationId="{5737A722-99F1-FCBA-7152-2EECAF95FD7D}"/>
          </ac:picMkLst>
        </pc:picChg>
        <pc:picChg chg="add del mod">
          <ac:chgData name="David Warton" userId="72ea9204-d9c6-4ec1-b89f-4928bbe5a998" providerId="ADAL" clId="{30421284-691F-4C93-B13B-DAA1C195C8F1}" dt="2023-11-01T01:30:15.656" v="8749" actId="478"/>
          <ac:picMkLst>
            <pc:docMk/>
            <pc:sldMk cId="3547287649" sldId="356"/>
            <ac:picMk id="8" creationId="{490FA3C3-8B2E-1D5D-FB6C-664255E30B99}"/>
          </ac:picMkLst>
        </pc:picChg>
        <pc:picChg chg="mod ord modCrop">
          <ac:chgData name="David Warton" userId="72ea9204-d9c6-4ec1-b89f-4928bbe5a998" providerId="ADAL" clId="{30421284-691F-4C93-B13B-DAA1C195C8F1}" dt="2023-11-01T22:16:14.530" v="8927" actId="166"/>
          <ac:picMkLst>
            <pc:docMk/>
            <pc:sldMk cId="3547287649" sldId="356"/>
            <ac:picMk id="9" creationId="{D3218AB6-8AAF-597D-8E06-A58A2D2C393B}"/>
          </ac:picMkLst>
        </pc:picChg>
        <pc:picChg chg="add del mod">
          <ac:chgData name="David Warton" userId="72ea9204-d9c6-4ec1-b89f-4928bbe5a998" providerId="ADAL" clId="{30421284-691F-4C93-B13B-DAA1C195C8F1}" dt="2023-11-01T01:30:14.881" v="8748" actId="478"/>
          <ac:picMkLst>
            <pc:docMk/>
            <pc:sldMk cId="3547287649" sldId="356"/>
            <ac:picMk id="10" creationId="{F353B217-4E7C-2CB0-A6D6-F3E8883E94D2}"/>
          </ac:picMkLst>
        </pc:picChg>
        <pc:picChg chg="add del mod">
          <ac:chgData name="David Warton" userId="72ea9204-d9c6-4ec1-b89f-4928bbe5a998" providerId="ADAL" clId="{30421284-691F-4C93-B13B-DAA1C195C8F1}" dt="2023-10-29T23:58:19.731" v="5733" actId="478"/>
          <ac:picMkLst>
            <pc:docMk/>
            <pc:sldMk cId="3547287649" sldId="356"/>
            <ac:picMk id="11" creationId="{C0F06C67-AEA1-85E8-61B4-AED104180024}"/>
          </ac:picMkLst>
        </pc:picChg>
        <pc:picChg chg="add del mod">
          <ac:chgData name="David Warton" userId="72ea9204-d9c6-4ec1-b89f-4928bbe5a998" providerId="ADAL" clId="{30421284-691F-4C93-B13B-DAA1C195C8F1}" dt="2023-11-01T01:33:44.321" v="8818" actId="478"/>
          <ac:picMkLst>
            <pc:docMk/>
            <pc:sldMk cId="3547287649" sldId="356"/>
            <ac:picMk id="12" creationId="{09DB5D37-6F89-9103-D88D-2A578572ADAF}"/>
          </ac:picMkLst>
        </pc:picChg>
        <pc:picChg chg="add del mod">
          <ac:chgData name="David Warton" userId="72ea9204-d9c6-4ec1-b89f-4928bbe5a998" providerId="ADAL" clId="{30421284-691F-4C93-B13B-DAA1C195C8F1}" dt="2023-10-30T00:04:05.841" v="5785" actId="478"/>
          <ac:picMkLst>
            <pc:docMk/>
            <pc:sldMk cId="3547287649" sldId="356"/>
            <ac:picMk id="13" creationId="{912982D4-D5C3-33A9-6AD2-D16DE77D4F59}"/>
          </ac:picMkLst>
        </pc:picChg>
        <pc:picChg chg="add del mod">
          <ac:chgData name="David Warton" userId="72ea9204-d9c6-4ec1-b89f-4928bbe5a998" providerId="ADAL" clId="{30421284-691F-4C93-B13B-DAA1C195C8F1}" dt="2023-11-01T01:34:44.181" v="8824" actId="478"/>
          <ac:picMkLst>
            <pc:docMk/>
            <pc:sldMk cId="3547287649" sldId="356"/>
            <ac:picMk id="14" creationId="{750EE7A7-512C-F73A-3ECB-797B97B0982D}"/>
          </ac:picMkLst>
        </pc:picChg>
        <pc:picChg chg="add del mod modCrop">
          <ac:chgData name="David Warton" userId="72ea9204-d9c6-4ec1-b89f-4928bbe5a998" providerId="ADAL" clId="{30421284-691F-4C93-B13B-DAA1C195C8F1}" dt="2023-10-30T00:32:40.086" v="5838" actId="478"/>
          <ac:picMkLst>
            <pc:docMk/>
            <pc:sldMk cId="3547287649" sldId="356"/>
            <ac:picMk id="15" creationId="{E53CBCDF-5012-4E0F-7010-03BD432C7C75}"/>
          </ac:picMkLst>
        </pc:picChg>
        <pc:picChg chg="add del mod">
          <ac:chgData name="David Warton" userId="72ea9204-d9c6-4ec1-b89f-4928bbe5a998" providerId="ADAL" clId="{30421284-691F-4C93-B13B-DAA1C195C8F1}" dt="2023-11-01T01:35:06.797" v="8828" actId="478"/>
          <ac:picMkLst>
            <pc:docMk/>
            <pc:sldMk cId="3547287649" sldId="356"/>
            <ac:picMk id="16" creationId="{9DCE7003-E103-E394-3D74-279ED0048958}"/>
          </ac:picMkLst>
        </pc:picChg>
        <pc:picChg chg="add del mod modCrop">
          <ac:chgData name="David Warton" userId="72ea9204-d9c6-4ec1-b89f-4928bbe5a998" providerId="ADAL" clId="{30421284-691F-4C93-B13B-DAA1C195C8F1}" dt="2023-11-01T01:26:39.861" v="8700" actId="478"/>
          <ac:picMkLst>
            <pc:docMk/>
            <pc:sldMk cId="3547287649" sldId="356"/>
            <ac:picMk id="17" creationId="{E561CE50-A46C-AFE5-A827-F00E5E8E18C4}"/>
          </ac:picMkLst>
        </pc:picChg>
        <pc:picChg chg="add del mod">
          <ac:chgData name="David Warton" userId="72ea9204-d9c6-4ec1-b89f-4928bbe5a998" providerId="ADAL" clId="{30421284-691F-4C93-B13B-DAA1C195C8F1}" dt="2023-11-01T01:36:41.167" v="8832" actId="478"/>
          <ac:picMkLst>
            <pc:docMk/>
            <pc:sldMk cId="3547287649" sldId="356"/>
            <ac:picMk id="19" creationId="{4DF11730-F48D-CB08-9545-123CC6185B73}"/>
          </ac:picMkLst>
        </pc:picChg>
        <pc:picChg chg="add del mod">
          <ac:chgData name="David Warton" userId="72ea9204-d9c6-4ec1-b89f-4928bbe5a998" providerId="ADAL" clId="{30421284-691F-4C93-B13B-DAA1C195C8F1}" dt="2023-11-01T01:37:29.560" v="8835" actId="478"/>
          <ac:picMkLst>
            <pc:docMk/>
            <pc:sldMk cId="3547287649" sldId="356"/>
            <ac:picMk id="21" creationId="{1E103FCE-617A-7F6E-7181-3F583A1D94C4}"/>
          </ac:picMkLst>
        </pc:picChg>
        <pc:picChg chg="add del mod">
          <ac:chgData name="David Warton" userId="72ea9204-d9c6-4ec1-b89f-4928bbe5a998" providerId="ADAL" clId="{30421284-691F-4C93-B13B-DAA1C195C8F1}" dt="2023-11-01T01:37:49.631" v="8839" actId="478"/>
          <ac:picMkLst>
            <pc:docMk/>
            <pc:sldMk cId="3547287649" sldId="356"/>
            <ac:picMk id="23" creationId="{21D4351C-A076-309D-FADF-5F5E03A9F92D}"/>
          </ac:picMkLst>
        </pc:picChg>
        <pc:picChg chg="add del mod modCrop">
          <ac:chgData name="David Warton" userId="72ea9204-d9c6-4ec1-b89f-4928bbe5a998" providerId="ADAL" clId="{30421284-691F-4C93-B13B-DAA1C195C8F1}" dt="2023-11-01T22:15:53.676" v="8903" actId="478"/>
          <ac:picMkLst>
            <pc:docMk/>
            <pc:sldMk cId="3547287649" sldId="356"/>
            <ac:picMk id="29" creationId="{007F7893-2737-C14F-81DB-E9A57EBEF0C7}"/>
          </ac:picMkLst>
        </pc:picChg>
      </pc:sldChg>
      <pc:sldChg chg="addSp delSp modSp add mod modAnim">
        <pc:chgData name="David Warton" userId="72ea9204-d9c6-4ec1-b89f-4928bbe5a998" providerId="ADAL" clId="{30421284-691F-4C93-B13B-DAA1C195C8F1}" dt="2023-11-06T00:59:24.164" v="9402" actId="1036"/>
        <pc:sldMkLst>
          <pc:docMk/>
          <pc:sldMk cId="4117118957" sldId="357"/>
        </pc:sldMkLst>
        <pc:spChg chg="add mod">
          <ac:chgData name="David Warton" userId="72ea9204-d9c6-4ec1-b89f-4928bbe5a998" providerId="ADAL" clId="{30421284-691F-4C93-B13B-DAA1C195C8F1}" dt="2023-10-31T06:08:39.546" v="7741" actId="1038"/>
          <ac:spMkLst>
            <pc:docMk/>
            <pc:sldMk cId="4117118957" sldId="357"/>
            <ac:spMk id="4" creationId="{9B85F4EC-BFAC-4853-6219-BF3176481592}"/>
          </ac:spMkLst>
        </pc:spChg>
        <pc:spChg chg="add mod">
          <ac:chgData name="David Warton" userId="72ea9204-d9c6-4ec1-b89f-4928bbe5a998" providerId="ADAL" clId="{30421284-691F-4C93-B13B-DAA1C195C8F1}" dt="2023-11-01T22:28:39.389" v="9008" actId="1076"/>
          <ac:spMkLst>
            <pc:docMk/>
            <pc:sldMk cId="4117118957" sldId="357"/>
            <ac:spMk id="8" creationId="{144AF0FF-2B0C-F860-7158-57E91ABE0D35}"/>
          </ac:spMkLst>
        </pc:spChg>
        <pc:spChg chg="del mod">
          <ac:chgData name="David Warton" userId="72ea9204-d9c6-4ec1-b89f-4928bbe5a998" providerId="ADAL" clId="{30421284-691F-4C93-B13B-DAA1C195C8F1}" dt="2023-10-30T00:31:29.226" v="5837" actId="478"/>
          <ac:spMkLst>
            <pc:docMk/>
            <pc:sldMk cId="4117118957" sldId="357"/>
            <ac:spMk id="10" creationId="{C344FD2C-6CDA-F3CC-8A6B-BE4E085AC343}"/>
          </ac:spMkLst>
        </pc:spChg>
        <pc:picChg chg="add mod">
          <ac:chgData name="David Warton" userId="72ea9204-d9c6-4ec1-b89f-4928bbe5a998" providerId="ADAL" clId="{30421284-691F-4C93-B13B-DAA1C195C8F1}" dt="2023-11-06T00:58:26.130" v="9389"/>
          <ac:picMkLst>
            <pc:docMk/>
            <pc:sldMk cId="4117118957" sldId="357"/>
            <ac:picMk id="2" creationId="{61073754-77DD-CFF9-FE33-C3F1AB5FEB8C}"/>
          </ac:picMkLst>
        </pc:picChg>
        <pc:picChg chg="add mod modCrop">
          <ac:chgData name="David Warton" userId="72ea9204-d9c6-4ec1-b89f-4928bbe5a998" providerId="ADAL" clId="{30421284-691F-4C93-B13B-DAA1C195C8F1}" dt="2023-11-06T00:59:24.164" v="9402" actId="1036"/>
          <ac:picMkLst>
            <pc:docMk/>
            <pc:sldMk cId="4117118957" sldId="357"/>
            <ac:picMk id="3" creationId="{E3B16AC2-D591-9ADE-DF94-98DE645CDAB5}"/>
          </ac:picMkLst>
        </pc:picChg>
        <pc:picChg chg="add del mod modCrop">
          <ac:chgData name="David Warton" userId="72ea9204-d9c6-4ec1-b89f-4928bbe5a998" providerId="ADAL" clId="{30421284-691F-4C93-B13B-DAA1C195C8F1}" dt="2023-10-30T00:05:35.395" v="5803" actId="478"/>
          <ac:picMkLst>
            <pc:docMk/>
            <pc:sldMk cId="4117118957" sldId="357"/>
            <ac:picMk id="3" creationId="{F180661F-4E57-4241-E8D8-4BCAFCF1D7F4}"/>
          </ac:picMkLst>
        </pc:picChg>
        <pc:picChg chg="del">
          <ac:chgData name="David Warton" userId="72ea9204-d9c6-4ec1-b89f-4928bbe5a998" providerId="ADAL" clId="{30421284-691F-4C93-B13B-DAA1C195C8F1}" dt="2023-11-06T00:58:25.608" v="9388" actId="478"/>
          <ac:picMkLst>
            <pc:docMk/>
            <pc:sldMk cId="4117118957" sldId="357"/>
            <ac:picMk id="5" creationId="{3669E413-1307-7222-FCB4-72083037FA55}"/>
          </ac:picMkLst>
        </pc:picChg>
        <pc:picChg chg="add del mod modCrop">
          <ac:chgData name="David Warton" userId="72ea9204-d9c6-4ec1-b89f-4928bbe5a998" providerId="ADAL" clId="{30421284-691F-4C93-B13B-DAA1C195C8F1}" dt="2023-10-30T00:33:24.434" v="5874" actId="478"/>
          <ac:picMkLst>
            <pc:docMk/>
            <pc:sldMk cId="4117118957" sldId="357"/>
            <ac:picMk id="7" creationId="{18472546-8658-E9F9-AA92-15BC62247857}"/>
          </ac:picMkLst>
        </pc:picChg>
        <pc:picChg chg="add mod">
          <ac:chgData name="David Warton" userId="72ea9204-d9c6-4ec1-b89f-4928bbe5a998" providerId="ADAL" clId="{30421284-691F-4C93-B13B-DAA1C195C8F1}" dt="2023-11-06T00:58:26.130" v="9389"/>
          <ac:picMkLst>
            <pc:docMk/>
            <pc:sldMk cId="4117118957" sldId="357"/>
            <ac:picMk id="7" creationId="{D0C113BB-D5E5-23F7-311C-535C9A8FB258}"/>
          </ac:picMkLst>
        </pc:picChg>
        <pc:picChg chg="del mod">
          <ac:chgData name="David Warton" userId="72ea9204-d9c6-4ec1-b89f-4928bbe5a998" providerId="ADAL" clId="{30421284-691F-4C93-B13B-DAA1C195C8F1}" dt="2023-11-06T00:58:25.608" v="9388" actId="478"/>
          <ac:picMkLst>
            <pc:docMk/>
            <pc:sldMk cId="4117118957" sldId="357"/>
            <ac:picMk id="9" creationId="{D3218AB6-8AAF-597D-8E06-A58A2D2C393B}"/>
          </ac:picMkLst>
        </pc:picChg>
        <pc:picChg chg="add del mod ord modCrop">
          <ac:chgData name="David Warton" userId="72ea9204-d9c6-4ec1-b89f-4928bbe5a998" providerId="ADAL" clId="{30421284-691F-4C93-B13B-DAA1C195C8F1}" dt="2023-11-01T22:28:15.172" v="9002" actId="478"/>
          <ac:picMkLst>
            <pc:docMk/>
            <pc:sldMk cId="4117118957" sldId="357"/>
            <ac:picMk id="19" creationId="{FEE78407-73A5-60B6-F560-27ECC6FBF452}"/>
          </ac:picMkLst>
        </pc:picChg>
        <pc:cxnChg chg="add mod">
          <ac:chgData name="David Warton" userId="72ea9204-d9c6-4ec1-b89f-4928bbe5a998" providerId="ADAL" clId="{30421284-691F-4C93-B13B-DAA1C195C8F1}" dt="2023-11-01T22:28:32.052" v="9005" actId="14100"/>
          <ac:cxnSpMkLst>
            <pc:docMk/>
            <pc:sldMk cId="4117118957" sldId="357"/>
            <ac:cxnSpMk id="12" creationId="{F41CDCA2-B543-421F-1B88-F9504DE283BC}"/>
          </ac:cxnSpMkLst>
        </pc:cxnChg>
        <pc:cxnChg chg="add mod">
          <ac:chgData name="David Warton" userId="72ea9204-d9c6-4ec1-b89f-4928bbe5a998" providerId="ADAL" clId="{30421284-691F-4C93-B13B-DAA1C195C8F1}" dt="2023-11-01T22:28:37.103" v="9007" actId="14100"/>
          <ac:cxnSpMkLst>
            <pc:docMk/>
            <pc:sldMk cId="4117118957" sldId="357"/>
            <ac:cxnSpMk id="16" creationId="{95695A41-D04C-902C-4632-C3D35AC82574}"/>
          </ac:cxnSpMkLst>
        </pc:cxnChg>
      </pc:sldChg>
      <pc:sldChg chg="addSp delSp modSp add mod delAnim modAnim">
        <pc:chgData name="David Warton" userId="72ea9204-d9c6-4ec1-b89f-4928bbe5a998" providerId="ADAL" clId="{30421284-691F-4C93-B13B-DAA1C195C8F1}" dt="2023-11-22T04:40:04.887" v="16978"/>
        <pc:sldMkLst>
          <pc:docMk/>
          <pc:sldMk cId="1524651113" sldId="358"/>
        </pc:sldMkLst>
        <pc:spChg chg="mod">
          <ac:chgData name="David Warton" userId="72ea9204-d9c6-4ec1-b89f-4928bbe5a998" providerId="ADAL" clId="{30421284-691F-4C93-B13B-DAA1C195C8F1}" dt="2023-10-24T01:17:27.006" v="1070" actId="20577"/>
          <ac:spMkLst>
            <pc:docMk/>
            <pc:sldMk cId="1524651113" sldId="358"/>
            <ac:spMk id="6" creationId="{F0C723A3-0F13-0AE0-6E4F-8D50328BDC0D}"/>
          </ac:spMkLst>
        </pc:spChg>
        <pc:spChg chg="add del mod">
          <ac:chgData name="David Warton" userId="72ea9204-d9c6-4ec1-b89f-4928bbe5a998" providerId="ADAL" clId="{30421284-691F-4C93-B13B-DAA1C195C8F1}" dt="2023-10-30T02:42:54.412" v="6329" actId="478"/>
          <ac:spMkLst>
            <pc:docMk/>
            <pc:sldMk cId="1524651113" sldId="358"/>
            <ac:spMk id="10" creationId="{C344FD2C-6CDA-F3CC-8A6B-BE4E085AC343}"/>
          </ac:spMkLst>
        </pc:spChg>
        <pc:spChg chg="add mod">
          <ac:chgData name="David Warton" userId="72ea9204-d9c6-4ec1-b89f-4928bbe5a998" providerId="ADAL" clId="{30421284-691F-4C93-B13B-DAA1C195C8F1}" dt="2023-11-14T10:00:28.177" v="14151" actId="207"/>
          <ac:spMkLst>
            <pc:docMk/>
            <pc:sldMk cId="1524651113" sldId="358"/>
            <ac:spMk id="21" creationId="{763AD1F9-F459-2106-0AE4-BB92819EB14B}"/>
          </ac:spMkLst>
        </pc:spChg>
        <pc:spChg chg="add mod">
          <ac:chgData name="David Warton" userId="72ea9204-d9c6-4ec1-b89f-4928bbe5a998" providerId="ADAL" clId="{30421284-691F-4C93-B13B-DAA1C195C8F1}" dt="2023-11-14T10:01:11.483" v="14227" actId="1036"/>
          <ac:spMkLst>
            <pc:docMk/>
            <pc:sldMk cId="1524651113" sldId="358"/>
            <ac:spMk id="25" creationId="{AA1435BE-973F-5D15-C093-19F935ECC581}"/>
          </ac:spMkLst>
        </pc:spChg>
        <pc:spChg chg="add mod">
          <ac:chgData name="David Warton" userId="72ea9204-d9c6-4ec1-b89f-4928bbe5a998" providerId="ADAL" clId="{30421284-691F-4C93-B13B-DAA1C195C8F1}" dt="2023-11-15T00:02:28.543" v="14789" actId="2085"/>
          <ac:spMkLst>
            <pc:docMk/>
            <pc:sldMk cId="1524651113" sldId="358"/>
            <ac:spMk id="40" creationId="{13A2C359-6780-6278-F534-06D181187A9B}"/>
          </ac:spMkLst>
        </pc:spChg>
        <pc:picChg chg="add del mod">
          <ac:chgData name="David Warton" userId="72ea9204-d9c6-4ec1-b89f-4928bbe5a998" providerId="ADAL" clId="{30421284-691F-4C93-B13B-DAA1C195C8F1}" dt="2023-10-30T02:32:10.412" v="6314" actId="478"/>
          <ac:picMkLst>
            <pc:docMk/>
            <pc:sldMk cId="1524651113" sldId="358"/>
            <ac:picMk id="3" creationId="{01C93E4D-8C6E-3133-7AAF-0F78F2E08837}"/>
          </ac:picMkLst>
        </pc:picChg>
        <pc:picChg chg="add del mod">
          <ac:chgData name="David Warton" userId="72ea9204-d9c6-4ec1-b89f-4928bbe5a998" providerId="ADAL" clId="{30421284-691F-4C93-B13B-DAA1C195C8F1}" dt="2023-11-06T01:13:11.891" v="9419" actId="478"/>
          <ac:picMkLst>
            <pc:docMk/>
            <pc:sldMk cId="1524651113" sldId="358"/>
            <ac:picMk id="3" creationId="{1A73F6EF-449B-C80A-5474-5DA179B63B42}"/>
          </ac:picMkLst>
        </pc:picChg>
        <pc:picChg chg="add del mod ord">
          <ac:chgData name="David Warton" userId="72ea9204-d9c6-4ec1-b89f-4928bbe5a998" providerId="ADAL" clId="{30421284-691F-4C93-B13B-DAA1C195C8F1}" dt="2023-11-14T10:00:38.383" v="14152" actId="478"/>
          <ac:picMkLst>
            <pc:docMk/>
            <pc:sldMk cId="1524651113" sldId="358"/>
            <ac:picMk id="3" creationId="{21DDDBD8-274E-489D-BA60-1AE01D4DB38C}"/>
          </ac:picMkLst>
        </pc:picChg>
        <pc:picChg chg="del">
          <ac:chgData name="David Warton" userId="72ea9204-d9c6-4ec1-b89f-4928bbe5a998" providerId="ADAL" clId="{30421284-691F-4C93-B13B-DAA1C195C8F1}" dt="2023-10-24T01:21:46.278" v="1221" actId="478"/>
          <ac:picMkLst>
            <pc:docMk/>
            <pc:sldMk cId="1524651113" sldId="358"/>
            <ac:picMk id="5" creationId="{3669E413-1307-7222-FCB4-72083037FA55}"/>
          </ac:picMkLst>
        </pc:picChg>
        <pc:picChg chg="add del mod modCrop">
          <ac:chgData name="David Warton" userId="72ea9204-d9c6-4ec1-b89f-4928bbe5a998" providerId="ADAL" clId="{30421284-691F-4C93-B13B-DAA1C195C8F1}" dt="2023-11-14T23:58:07.112" v="14753" actId="478"/>
          <ac:picMkLst>
            <pc:docMk/>
            <pc:sldMk cId="1524651113" sldId="358"/>
            <ac:picMk id="5" creationId="{4956656B-C3E1-4D18-3D9A-EF38E61D62A7}"/>
          </ac:picMkLst>
        </pc:picChg>
        <pc:picChg chg="add del mod">
          <ac:chgData name="David Warton" userId="72ea9204-d9c6-4ec1-b89f-4928bbe5a998" providerId="ADAL" clId="{30421284-691F-4C93-B13B-DAA1C195C8F1}" dt="2023-10-30T02:36:12.388" v="6319" actId="478"/>
          <ac:picMkLst>
            <pc:docMk/>
            <pc:sldMk cId="1524651113" sldId="358"/>
            <ac:picMk id="5" creationId="{721FED72-889C-E220-1AC2-B2B82EC6CF27}"/>
          </ac:picMkLst>
        </pc:picChg>
        <pc:picChg chg="add del mod modCrop">
          <ac:chgData name="David Warton" userId="72ea9204-d9c6-4ec1-b89f-4928bbe5a998" providerId="ADAL" clId="{30421284-691F-4C93-B13B-DAA1C195C8F1}" dt="2023-11-15T00:02:05.385" v="14786" actId="478"/>
          <ac:picMkLst>
            <pc:docMk/>
            <pc:sldMk cId="1524651113" sldId="358"/>
            <ac:picMk id="7" creationId="{684AEADA-1502-6F64-5D3E-307D0C2EFD5B}"/>
          </ac:picMkLst>
        </pc:picChg>
        <pc:picChg chg="add mod ord">
          <ac:chgData name="David Warton" userId="72ea9204-d9c6-4ec1-b89f-4928bbe5a998" providerId="ADAL" clId="{30421284-691F-4C93-B13B-DAA1C195C8F1}" dt="2023-11-14T10:01:40.232" v="14233" actId="167"/>
          <ac:picMkLst>
            <pc:docMk/>
            <pc:sldMk cId="1524651113" sldId="358"/>
            <ac:picMk id="8" creationId="{9A942D22-30B4-B7CB-B8BA-21E1B694E5D3}"/>
          </ac:picMkLst>
        </pc:picChg>
        <pc:picChg chg="add del mod">
          <ac:chgData name="David Warton" userId="72ea9204-d9c6-4ec1-b89f-4928bbe5a998" providerId="ADAL" clId="{30421284-691F-4C93-B13B-DAA1C195C8F1}" dt="2023-10-30T02:36:58.044" v="6323" actId="478"/>
          <ac:picMkLst>
            <pc:docMk/>
            <pc:sldMk cId="1524651113" sldId="358"/>
            <ac:picMk id="8" creationId="{EC78F133-C85C-291A-0782-4EE359154162}"/>
          </ac:picMkLst>
        </pc:picChg>
        <pc:picChg chg="del">
          <ac:chgData name="David Warton" userId="72ea9204-d9c6-4ec1-b89f-4928bbe5a998" providerId="ADAL" clId="{30421284-691F-4C93-B13B-DAA1C195C8F1}" dt="2023-10-24T01:21:50.855" v="1224" actId="478"/>
          <ac:picMkLst>
            <pc:docMk/>
            <pc:sldMk cId="1524651113" sldId="358"/>
            <ac:picMk id="9" creationId="{D3218AB6-8AAF-597D-8E06-A58A2D2C393B}"/>
          </ac:picMkLst>
        </pc:picChg>
        <pc:picChg chg="add del mod">
          <ac:chgData name="David Warton" userId="72ea9204-d9c6-4ec1-b89f-4928bbe5a998" providerId="ADAL" clId="{30421284-691F-4C93-B13B-DAA1C195C8F1}" dt="2023-11-14T09:57:37.447" v="13981" actId="478"/>
          <ac:picMkLst>
            <pc:docMk/>
            <pc:sldMk cId="1524651113" sldId="358"/>
            <ac:picMk id="10" creationId="{7016302D-9948-3413-C122-33837B35D495}"/>
          </ac:picMkLst>
        </pc:picChg>
        <pc:picChg chg="add del mod">
          <ac:chgData name="David Warton" userId="72ea9204-d9c6-4ec1-b89f-4928bbe5a998" providerId="ADAL" clId="{30421284-691F-4C93-B13B-DAA1C195C8F1}" dt="2023-10-30T02:36:23.434" v="6322" actId="478"/>
          <ac:picMkLst>
            <pc:docMk/>
            <pc:sldMk cId="1524651113" sldId="358"/>
            <ac:picMk id="11" creationId="{13D7801C-B74C-35ED-006A-1F3BE4FC3C24}"/>
          </ac:picMkLst>
        </pc:picChg>
        <pc:picChg chg="add del mod">
          <ac:chgData name="David Warton" userId="72ea9204-d9c6-4ec1-b89f-4928bbe5a998" providerId="ADAL" clId="{30421284-691F-4C93-B13B-DAA1C195C8F1}" dt="2023-11-14T09:57:35.918" v="13980" actId="478"/>
          <ac:picMkLst>
            <pc:docMk/>
            <pc:sldMk cId="1524651113" sldId="358"/>
            <ac:picMk id="12" creationId="{D799581B-1A50-2170-4F36-BD2C7D260E8A}"/>
          </ac:picMkLst>
        </pc:picChg>
        <pc:picChg chg="add del mod ord">
          <ac:chgData name="David Warton" userId="72ea9204-d9c6-4ec1-b89f-4928bbe5a998" providerId="ADAL" clId="{30421284-691F-4C93-B13B-DAA1C195C8F1}" dt="2023-11-14T09:56:39.440" v="13873" actId="478"/>
          <ac:picMkLst>
            <pc:docMk/>
            <pc:sldMk cId="1524651113" sldId="358"/>
            <ac:picMk id="13" creationId="{9FE7E581-8EC0-C599-8CA8-A2BFF35ECEBC}"/>
          </ac:picMkLst>
        </pc:picChg>
        <pc:picChg chg="add del mod ord">
          <ac:chgData name="David Warton" userId="72ea9204-d9c6-4ec1-b89f-4928bbe5a998" providerId="ADAL" clId="{30421284-691F-4C93-B13B-DAA1C195C8F1}" dt="2023-11-14T09:56:19.227" v="13840" actId="478"/>
          <ac:picMkLst>
            <pc:docMk/>
            <pc:sldMk cId="1524651113" sldId="358"/>
            <ac:picMk id="15" creationId="{31C8D323-C1B5-371E-2A07-172FC6B14B78}"/>
          </ac:picMkLst>
        </pc:picChg>
        <pc:picChg chg="add del mod">
          <ac:chgData name="David Warton" userId="72ea9204-d9c6-4ec1-b89f-4928bbe5a998" providerId="ADAL" clId="{30421284-691F-4C93-B13B-DAA1C195C8F1}" dt="2023-11-14T09:57:35.165" v="13979" actId="478"/>
          <ac:picMkLst>
            <pc:docMk/>
            <pc:sldMk cId="1524651113" sldId="358"/>
            <ac:picMk id="16" creationId="{6869E8D0-1FA7-B095-FEE2-E441C1D8721D}"/>
          </ac:picMkLst>
        </pc:picChg>
        <pc:picChg chg="add del mod modCrop">
          <ac:chgData name="David Warton" userId="72ea9204-d9c6-4ec1-b89f-4928bbe5a998" providerId="ADAL" clId="{30421284-691F-4C93-B13B-DAA1C195C8F1}" dt="2023-10-30T02:45:42.091" v="6371" actId="478"/>
          <ac:picMkLst>
            <pc:docMk/>
            <pc:sldMk cId="1524651113" sldId="358"/>
            <ac:picMk id="17" creationId="{1C52DBDF-0B91-2E47-7649-2E87E6D1750C}"/>
          </ac:picMkLst>
        </pc:picChg>
        <pc:picChg chg="add mod ord">
          <ac:chgData name="David Warton" userId="72ea9204-d9c6-4ec1-b89f-4928bbe5a998" providerId="ADAL" clId="{30421284-691F-4C93-B13B-DAA1C195C8F1}" dt="2023-11-14T10:01:38.092" v="14232" actId="167"/>
          <ac:picMkLst>
            <pc:docMk/>
            <pc:sldMk cId="1524651113" sldId="358"/>
            <ac:picMk id="18" creationId="{DFED2537-D68B-B7E7-5A8E-1291E4B6A34F}"/>
          </ac:picMkLst>
        </pc:picChg>
        <pc:picChg chg="add del mod modCrop">
          <ac:chgData name="David Warton" userId="72ea9204-d9c6-4ec1-b89f-4928bbe5a998" providerId="ADAL" clId="{30421284-691F-4C93-B13B-DAA1C195C8F1}" dt="2023-11-06T01:14:15.458" v="9457" actId="478"/>
          <ac:picMkLst>
            <pc:docMk/>
            <pc:sldMk cId="1524651113" sldId="358"/>
            <ac:picMk id="19" creationId="{0A1350F1-582B-68FB-9FFF-52B6D16CB4F7}"/>
          </ac:picMkLst>
        </pc:picChg>
        <pc:picChg chg="add mod ord">
          <ac:chgData name="David Warton" userId="72ea9204-d9c6-4ec1-b89f-4928bbe5a998" providerId="ADAL" clId="{30421284-691F-4C93-B13B-DAA1C195C8F1}" dt="2023-11-14T10:01:35.772" v="14231" actId="167"/>
          <ac:picMkLst>
            <pc:docMk/>
            <pc:sldMk cId="1524651113" sldId="358"/>
            <ac:picMk id="20" creationId="{7611B78C-660F-22B2-FB41-57230E98598B}"/>
          </ac:picMkLst>
        </pc:picChg>
        <pc:picChg chg="add del mod modCrop">
          <ac:chgData name="David Warton" userId="72ea9204-d9c6-4ec1-b89f-4928bbe5a998" providerId="ADAL" clId="{30421284-691F-4C93-B13B-DAA1C195C8F1}" dt="2023-11-06T01:14:18.068" v="9458" actId="478"/>
          <ac:picMkLst>
            <pc:docMk/>
            <pc:sldMk cId="1524651113" sldId="358"/>
            <ac:picMk id="20" creationId="{A73B6602-1E48-6833-5C85-06901C31EEBA}"/>
          </ac:picMkLst>
        </pc:picChg>
        <pc:picChg chg="add mod ord">
          <ac:chgData name="David Warton" userId="72ea9204-d9c6-4ec1-b89f-4928bbe5a998" providerId="ADAL" clId="{30421284-691F-4C93-B13B-DAA1C195C8F1}" dt="2023-11-14T10:01:33.985" v="14230" actId="167"/>
          <ac:picMkLst>
            <pc:docMk/>
            <pc:sldMk cId="1524651113" sldId="358"/>
            <ac:picMk id="24" creationId="{9149FDB8-7AA2-9717-B2DF-AFD380BB70A3}"/>
          </ac:picMkLst>
        </pc:picChg>
        <pc:picChg chg="add mod ord">
          <ac:chgData name="David Warton" userId="72ea9204-d9c6-4ec1-b89f-4928bbe5a998" providerId="ADAL" clId="{30421284-691F-4C93-B13B-DAA1C195C8F1}" dt="2023-11-14T10:01:31.952" v="14229" actId="167"/>
          <ac:picMkLst>
            <pc:docMk/>
            <pc:sldMk cId="1524651113" sldId="358"/>
            <ac:picMk id="28" creationId="{97EF3A6D-EE30-4E79-F554-B73E0FE95143}"/>
          </ac:picMkLst>
        </pc:picChg>
        <pc:picChg chg="add del mod ord">
          <ac:chgData name="David Warton" userId="72ea9204-d9c6-4ec1-b89f-4928bbe5a998" providerId="ADAL" clId="{30421284-691F-4C93-B13B-DAA1C195C8F1}" dt="2023-11-14T09:56:20.382" v="13841" actId="478"/>
          <ac:picMkLst>
            <pc:docMk/>
            <pc:sldMk cId="1524651113" sldId="358"/>
            <ac:picMk id="30" creationId="{1967B477-F2DC-E7FE-BD5F-F9EAF376E6DF}"/>
          </ac:picMkLst>
        </pc:picChg>
        <pc:picChg chg="add mod ord">
          <ac:chgData name="David Warton" userId="72ea9204-d9c6-4ec1-b89f-4928bbe5a998" providerId="ADAL" clId="{30421284-691F-4C93-B13B-DAA1C195C8F1}" dt="2023-11-14T10:01:27.861" v="14228" actId="167"/>
          <ac:picMkLst>
            <pc:docMk/>
            <pc:sldMk cId="1524651113" sldId="358"/>
            <ac:picMk id="31" creationId="{F1AEE7A3-9C7E-9486-5AD4-AEB2F63E9BFD}"/>
          </ac:picMkLst>
        </pc:picChg>
        <pc:picChg chg="add del mod ord">
          <ac:chgData name="David Warton" userId="72ea9204-d9c6-4ec1-b89f-4928bbe5a998" providerId="ADAL" clId="{30421284-691F-4C93-B13B-DAA1C195C8F1}" dt="2023-11-14T10:01:42.466" v="14234" actId="478"/>
          <ac:picMkLst>
            <pc:docMk/>
            <pc:sldMk cId="1524651113" sldId="358"/>
            <ac:picMk id="33" creationId="{3F9A9178-7853-8770-B1E5-F44DBB65FDD1}"/>
          </ac:picMkLst>
        </pc:picChg>
        <pc:picChg chg="add mod ord">
          <ac:chgData name="David Warton" userId="72ea9204-d9c6-4ec1-b89f-4928bbe5a998" providerId="ADAL" clId="{30421284-691F-4C93-B13B-DAA1C195C8F1}" dt="2023-11-14T10:02:18.463" v="14261" actId="167"/>
          <ac:picMkLst>
            <pc:docMk/>
            <pc:sldMk cId="1524651113" sldId="358"/>
            <ac:picMk id="35" creationId="{D85B0965-DD3B-32DA-5193-DE5177416B21}"/>
          </ac:picMkLst>
        </pc:picChg>
        <pc:picChg chg="add del mod modCrop">
          <ac:chgData name="David Warton" userId="72ea9204-d9c6-4ec1-b89f-4928bbe5a998" providerId="ADAL" clId="{30421284-691F-4C93-B13B-DAA1C195C8F1}" dt="2023-11-14T23:58:29.282" v="14758" actId="478"/>
          <ac:picMkLst>
            <pc:docMk/>
            <pc:sldMk cId="1524651113" sldId="358"/>
            <ac:picMk id="37" creationId="{71C2729C-9567-7545-E7A7-9A8F2BDF23A1}"/>
          </ac:picMkLst>
        </pc:picChg>
        <pc:picChg chg="add mod ord modCrop">
          <ac:chgData name="David Warton" userId="72ea9204-d9c6-4ec1-b89f-4928bbe5a998" providerId="ADAL" clId="{30421284-691F-4C93-B13B-DAA1C195C8F1}" dt="2023-11-15T00:02:02.001" v="14785" actId="167"/>
          <ac:picMkLst>
            <pc:docMk/>
            <pc:sldMk cId="1524651113" sldId="358"/>
            <ac:picMk id="39" creationId="{F891497F-093B-F65E-7280-839E30C25510}"/>
          </ac:picMkLst>
        </pc:picChg>
        <pc:cxnChg chg="add mod">
          <ac:chgData name="David Warton" userId="72ea9204-d9c6-4ec1-b89f-4928bbe5a998" providerId="ADAL" clId="{30421284-691F-4C93-B13B-DAA1C195C8F1}" dt="2023-11-14T10:00:10.301" v="14149" actId="208"/>
          <ac:cxnSpMkLst>
            <pc:docMk/>
            <pc:sldMk cId="1524651113" sldId="358"/>
            <ac:cxnSpMk id="22" creationId="{B46632F1-F2E6-59A4-5A50-8900E5935650}"/>
          </ac:cxnSpMkLst>
        </pc:cxnChg>
        <pc:cxnChg chg="add mod">
          <ac:chgData name="David Warton" userId="72ea9204-d9c6-4ec1-b89f-4928bbe5a998" providerId="ADAL" clId="{30421284-691F-4C93-B13B-DAA1C195C8F1}" dt="2023-11-14T10:01:11.483" v="14227" actId="1036"/>
          <ac:cxnSpMkLst>
            <pc:docMk/>
            <pc:sldMk cId="1524651113" sldId="358"/>
            <ac:cxnSpMk id="26" creationId="{D7E1F7C8-88F9-B2BE-61B8-74C949B36279}"/>
          </ac:cxnSpMkLst>
        </pc:cxnChg>
      </pc:sldChg>
      <pc:sldChg chg="addSp delSp modSp add mod delAnim modAnim">
        <pc:chgData name="David Warton" userId="72ea9204-d9c6-4ec1-b89f-4928bbe5a998" providerId="ADAL" clId="{30421284-691F-4C93-B13B-DAA1C195C8F1}" dt="2023-11-22T03:41:26.630" v="16819"/>
        <pc:sldMkLst>
          <pc:docMk/>
          <pc:sldMk cId="3111587394" sldId="359"/>
        </pc:sldMkLst>
        <pc:spChg chg="mod">
          <ac:chgData name="David Warton" userId="72ea9204-d9c6-4ec1-b89f-4928bbe5a998" providerId="ADAL" clId="{30421284-691F-4C93-B13B-DAA1C195C8F1}" dt="2023-10-24T01:18:43.095" v="1117" actId="20577"/>
          <ac:spMkLst>
            <pc:docMk/>
            <pc:sldMk cId="3111587394" sldId="359"/>
            <ac:spMk id="6" creationId="{F0C723A3-0F13-0AE0-6E4F-8D50328BDC0D}"/>
          </ac:spMkLst>
        </pc:spChg>
        <pc:spChg chg="del mod">
          <ac:chgData name="David Warton" userId="72ea9204-d9c6-4ec1-b89f-4928bbe5a998" providerId="ADAL" clId="{30421284-691F-4C93-B13B-DAA1C195C8F1}" dt="2023-10-31T05:12:42.992" v="6676" actId="21"/>
          <ac:spMkLst>
            <pc:docMk/>
            <pc:sldMk cId="3111587394" sldId="359"/>
            <ac:spMk id="10" creationId="{C344FD2C-6CDA-F3CC-8A6B-BE4E085AC343}"/>
          </ac:spMkLst>
        </pc:spChg>
        <pc:picChg chg="add mod ord">
          <ac:chgData name="David Warton" userId="72ea9204-d9c6-4ec1-b89f-4928bbe5a998" providerId="ADAL" clId="{30421284-691F-4C93-B13B-DAA1C195C8F1}" dt="2023-11-21T00:11:48.077" v="15505" actId="167"/>
          <ac:picMkLst>
            <pc:docMk/>
            <pc:sldMk cId="3111587394" sldId="359"/>
            <ac:picMk id="3" creationId="{5C8C2C1F-7CF2-8270-EB3C-037704435056}"/>
          </ac:picMkLst>
        </pc:picChg>
        <pc:picChg chg="add del mod modCrop">
          <ac:chgData name="David Warton" userId="72ea9204-d9c6-4ec1-b89f-4928bbe5a998" providerId="ADAL" clId="{30421284-691F-4C93-B13B-DAA1C195C8F1}" dt="2023-11-06T01:16:25.041" v="9507" actId="478"/>
          <ac:picMkLst>
            <pc:docMk/>
            <pc:sldMk cId="3111587394" sldId="359"/>
            <ac:picMk id="3" creationId="{5F49AC5A-7228-2DD7-0756-C8D27969474F}"/>
          </ac:picMkLst>
        </pc:picChg>
        <pc:picChg chg="add del mod">
          <ac:chgData name="David Warton" userId="72ea9204-d9c6-4ec1-b89f-4928bbe5a998" providerId="ADAL" clId="{30421284-691F-4C93-B13B-DAA1C195C8F1}" dt="2023-10-30T03:43:23.048" v="6475" actId="478"/>
          <ac:picMkLst>
            <pc:docMk/>
            <pc:sldMk cId="3111587394" sldId="359"/>
            <ac:picMk id="3" creationId="{ECAC1F58-60D6-73A4-7835-8BC55158E922}"/>
          </ac:picMkLst>
        </pc:picChg>
        <pc:picChg chg="add del mod modCrop">
          <ac:chgData name="David Warton" userId="72ea9204-d9c6-4ec1-b89f-4928bbe5a998" providerId="ADAL" clId="{30421284-691F-4C93-B13B-DAA1C195C8F1}" dt="2023-11-15T00:04:03.986" v="14807" actId="478"/>
          <ac:picMkLst>
            <pc:docMk/>
            <pc:sldMk cId="3111587394" sldId="359"/>
            <ac:picMk id="4" creationId="{17BE77BD-90B1-23A4-5516-09A08AB8A15E}"/>
          </ac:picMkLst>
        </pc:picChg>
        <pc:picChg chg="add mod">
          <ac:chgData name="David Warton" userId="72ea9204-d9c6-4ec1-b89f-4928bbe5a998" providerId="ADAL" clId="{30421284-691F-4C93-B13B-DAA1C195C8F1}" dt="2023-11-22T03:41:20.115" v="16818" actId="14100"/>
          <ac:picMkLst>
            <pc:docMk/>
            <pc:sldMk cId="3111587394" sldId="359"/>
            <ac:picMk id="4" creationId="{95161B31-2596-4C4F-327D-0DBC7E3191E9}"/>
          </ac:picMkLst>
        </pc:picChg>
        <pc:picChg chg="add del mod ord">
          <ac:chgData name="David Warton" userId="72ea9204-d9c6-4ec1-b89f-4928bbe5a998" providerId="ADAL" clId="{30421284-691F-4C93-B13B-DAA1C195C8F1}" dt="2023-11-21T00:11:50.373" v="15506" actId="478"/>
          <ac:picMkLst>
            <pc:docMk/>
            <pc:sldMk cId="3111587394" sldId="359"/>
            <ac:picMk id="4" creationId="{B6749D71-6078-3480-C6F4-92C853B5DEF0}"/>
          </ac:picMkLst>
        </pc:picChg>
        <pc:picChg chg="add del mod">
          <ac:chgData name="David Warton" userId="72ea9204-d9c6-4ec1-b89f-4928bbe5a998" providerId="ADAL" clId="{30421284-691F-4C93-B13B-DAA1C195C8F1}" dt="2023-10-31T05:16:34.035" v="6684" actId="478"/>
          <ac:picMkLst>
            <pc:docMk/>
            <pc:sldMk cId="3111587394" sldId="359"/>
            <ac:picMk id="5" creationId="{05671B0D-57F8-543F-15EF-E449AEDCE531}"/>
          </ac:picMkLst>
        </pc:picChg>
        <pc:picChg chg="del">
          <ac:chgData name="David Warton" userId="72ea9204-d9c6-4ec1-b89f-4928bbe5a998" providerId="ADAL" clId="{30421284-691F-4C93-B13B-DAA1C195C8F1}" dt="2023-10-24T01:18:51.315" v="1120" actId="478"/>
          <ac:picMkLst>
            <pc:docMk/>
            <pc:sldMk cId="3111587394" sldId="359"/>
            <ac:picMk id="5" creationId="{3669E413-1307-7222-FCB4-72083037FA55}"/>
          </ac:picMkLst>
        </pc:picChg>
        <pc:picChg chg="add mod ord">
          <ac:chgData name="David Warton" userId="72ea9204-d9c6-4ec1-b89f-4928bbe5a998" providerId="ADAL" clId="{30421284-691F-4C93-B13B-DAA1C195C8F1}" dt="2023-11-21T00:12:20.469" v="15534" actId="167"/>
          <ac:picMkLst>
            <pc:docMk/>
            <pc:sldMk cId="3111587394" sldId="359"/>
            <ac:picMk id="7" creationId="{05DB2E16-8EB5-DE5A-F25C-4FFC4AA50692}"/>
          </ac:picMkLst>
        </pc:picChg>
        <pc:picChg chg="add del mod ord">
          <ac:chgData name="David Warton" userId="72ea9204-d9c6-4ec1-b89f-4928bbe5a998" providerId="ADAL" clId="{30421284-691F-4C93-B13B-DAA1C195C8F1}" dt="2023-11-14T10:03:40.760" v="14295" actId="478"/>
          <ac:picMkLst>
            <pc:docMk/>
            <pc:sldMk cId="3111587394" sldId="359"/>
            <ac:picMk id="7" creationId="{B3A2BD4F-2626-E895-9899-A10C61C5A8C4}"/>
          </ac:picMkLst>
        </pc:picChg>
        <pc:picChg chg="add mod ord">
          <ac:chgData name="David Warton" userId="72ea9204-d9c6-4ec1-b89f-4928bbe5a998" providerId="ADAL" clId="{30421284-691F-4C93-B13B-DAA1C195C8F1}" dt="2023-11-21T00:11:45.869" v="15504" actId="167"/>
          <ac:picMkLst>
            <pc:docMk/>
            <pc:sldMk cId="3111587394" sldId="359"/>
            <ac:picMk id="8" creationId="{C6E87D64-7BB8-306D-FCC9-FD2A9E7489C3}"/>
          </ac:picMkLst>
        </pc:picChg>
        <pc:picChg chg="add del mod">
          <ac:chgData name="David Warton" userId="72ea9204-d9c6-4ec1-b89f-4928bbe5a998" providerId="ADAL" clId="{30421284-691F-4C93-B13B-DAA1C195C8F1}" dt="2023-10-30T03:44:21.085" v="6508" actId="478"/>
          <ac:picMkLst>
            <pc:docMk/>
            <pc:sldMk cId="3111587394" sldId="359"/>
            <ac:picMk id="8" creationId="{DACBE78D-DA58-EB14-783E-63F53AC24A82}"/>
          </ac:picMkLst>
        </pc:picChg>
        <pc:picChg chg="add del mod ord">
          <ac:chgData name="David Warton" userId="72ea9204-d9c6-4ec1-b89f-4928bbe5a998" providerId="ADAL" clId="{30421284-691F-4C93-B13B-DAA1C195C8F1}" dt="2023-11-14T10:03:28.369" v="14265" actId="478"/>
          <ac:picMkLst>
            <pc:docMk/>
            <pc:sldMk cId="3111587394" sldId="359"/>
            <ac:picMk id="9" creationId="{1F39A246-4B93-6A50-A968-49144169D6B5}"/>
          </ac:picMkLst>
        </pc:picChg>
        <pc:picChg chg="del">
          <ac:chgData name="David Warton" userId="72ea9204-d9c6-4ec1-b89f-4928bbe5a998" providerId="ADAL" clId="{30421284-691F-4C93-B13B-DAA1C195C8F1}" dt="2023-10-24T01:18:53.294" v="1121" actId="478"/>
          <ac:picMkLst>
            <pc:docMk/>
            <pc:sldMk cId="3111587394" sldId="359"/>
            <ac:picMk id="9" creationId="{D3218AB6-8AAF-597D-8E06-A58A2D2C393B}"/>
          </ac:picMkLst>
        </pc:picChg>
        <pc:picChg chg="add mod">
          <ac:chgData name="David Warton" userId="72ea9204-d9c6-4ec1-b89f-4928bbe5a998" providerId="ADAL" clId="{30421284-691F-4C93-B13B-DAA1C195C8F1}" dt="2023-11-21T00:12:31.201" v="15538" actId="962"/>
          <ac:picMkLst>
            <pc:docMk/>
            <pc:sldMk cId="3111587394" sldId="359"/>
            <ac:picMk id="10" creationId="{E8FC8C8F-472D-64D7-E22D-3F364FB8A9E6}"/>
          </ac:picMkLst>
        </pc:picChg>
        <pc:picChg chg="add mod ord">
          <ac:chgData name="David Warton" userId="72ea9204-d9c6-4ec1-b89f-4928bbe5a998" providerId="ADAL" clId="{30421284-691F-4C93-B13B-DAA1C195C8F1}" dt="2023-11-21T00:11:43.559" v="15503" actId="167"/>
          <ac:picMkLst>
            <pc:docMk/>
            <pc:sldMk cId="3111587394" sldId="359"/>
            <ac:picMk id="11" creationId="{3080D39C-FE1C-FD5B-5630-62CA8E2EDB11}"/>
          </ac:picMkLst>
        </pc:picChg>
        <pc:picChg chg="add del mod">
          <ac:chgData name="David Warton" userId="72ea9204-d9c6-4ec1-b89f-4928bbe5a998" providerId="ADAL" clId="{30421284-691F-4C93-B13B-DAA1C195C8F1}" dt="2023-10-31T05:16:32.652" v="6683" actId="478"/>
          <ac:picMkLst>
            <pc:docMk/>
            <pc:sldMk cId="3111587394" sldId="359"/>
            <ac:picMk id="11" creationId="{54FD8D79-47EF-7C28-217A-C56B9C6D9679}"/>
          </ac:picMkLst>
        </pc:picChg>
        <pc:picChg chg="add del mod">
          <ac:chgData name="David Warton" userId="72ea9204-d9c6-4ec1-b89f-4928bbe5a998" providerId="ADAL" clId="{30421284-691F-4C93-B13B-DAA1C195C8F1}" dt="2023-10-31T05:16:31.735" v="6682" actId="478"/>
          <ac:picMkLst>
            <pc:docMk/>
            <pc:sldMk cId="3111587394" sldId="359"/>
            <ac:picMk id="13" creationId="{31F91EC6-38F6-D4AD-847D-6DF6AB04443B}"/>
          </ac:picMkLst>
        </pc:picChg>
        <pc:picChg chg="add mod ord">
          <ac:chgData name="David Warton" userId="72ea9204-d9c6-4ec1-b89f-4928bbe5a998" providerId="ADAL" clId="{30421284-691F-4C93-B13B-DAA1C195C8F1}" dt="2023-11-21T00:11:41.085" v="15502" actId="167"/>
          <ac:picMkLst>
            <pc:docMk/>
            <pc:sldMk cId="3111587394" sldId="359"/>
            <ac:picMk id="13" creationId="{CCC2332B-754B-845A-6D95-498FDD03F39B}"/>
          </ac:picMkLst>
        </pc:picChg>
        <pc:picChg chg="add del mod ord">
          <ac:chgData name="David Warton" userId="72ea9204-d9c6-4ec1-b89f-4928bbe5a998" providerId="ADAL" clId="{30421284-691F-4C93-B13B-DAA1C195C8F1}" dt="2023-11-14T10:03:27.584" v="14264" actId="478"/>
          <ac:picMkLst>
            <pc:docMk/>
            <pc:sldMk cId="3111587394" sldId="359"/>
            <ac:picMk id="14" creationId="{EF4F93DF-3D09-E26E-E8C2-9F275537D1C7}"/>
          </ac:picMkLst>
        </pc:picChg>
        <pc:picChg chg="add del mod">
          <ac:chgData name="David Warton" userId="72ea9204-d9c6-4ec1-b89f-4928bbe5a998" providerId="ADAL" clId="{30421284-691F-4C93-B13B-DAA1C195C8F1}" dt="2023-10-31T05:16:29.534" v="6680" actId="478"/>
          <ac:picMkLst>
            <pc:docMk/>
            <pc:sldMk cId="3111587394" sldId="359"/>
            <ac:picMk id="15" creationId="{00F9B1BF-2946-7345-70E2-0A088A695C88}"/>
          </ac:picMkLst>
        </pc:picChg>
        <pc:picChg chg="add mod ord">
          <ac:chgData name="David Warton" userId="72ea9204-d9c6-4ec1-b89f-4928bbe5a998" providerId="ADAL" clId="{30421284-691F-4C93-B13B-DAA1C195C8F1}" dt="2023-11-21T00:11:38.214" v="15501" actId="167"/>
          <ac:picMkLst>
            <pc:docMk/>
            <pc:sldMk cId="3111587394" sldId="359"/>
            <ac:picMk id="16" creationId="{400F49A8-3920-B55F-B240-11882B15F914}"/>
          </ac:picMkLst>
        </pc:picChg>
        <pc:picChg chg="add del mod ord">
          <ac:chgData name="David Warton" userId="72ea9204-d9c6-4ec1-b89f-4928bbe5a998" providerId="ADAL" clId="{30421284-691F-4C93-B13B-DAA1C195C8F1}" dt="2023-10-31T05:16:30.908" v="6681" actId="478"/>
          <ac:picMkLst>
            <pc:docMk/>
            <pc:sldMk cId="3111587394" sldId="359"/>
            <ac:picMk id="17" creationId="{06A17455-AE4D-15F1-FCB8-95481A248C7B}"/>
          </ac:picMkLst>
        </pc:picChg>
        <pc:picChg chg="add del mod ord">
          <ac:chgData name="David Warton" userId="72ea9204-d9c6-4ec1-b89f-4928bbe5a998" providerId="ADAL" clId="{30421284-691F-4C93-B13B-DAA1C195C8F1}" dt="2023-11-14T10:03:26.840" v="14263" actId="478"/>
          <ac:picMkLst>
            <pc:docMk/>
            <pc:sldMk cId="3111587394" sldId="359"/>
            <ac:picMk id="18" creationId="{182E0DDC-FB74-5A0B-9EF3-8D0900FD2396}"/>
          </ac:picMkLst>
        </pc:picChg>
        <pc:picChg chg="add mod modCrop">
          <ac:chgData name="David Warton" userId="72ea9204-d9c6-4ec1-b89f-4928bbe5a998" providerId="ADAL" clId="{30421284-691F-4C93-B13B-DAA1C195C8F1}" dt="2023-11-22T03:41:15.255" v="16817" actId="1036"/>
          <ac:picMkLst>
            <pc:docMk/>
            <pc:sldMk cId="3111587394" sldId="359"/>
            <ac:picMk id="19" creationId="{C10F923B-105C-142C-AC8D-247FAF03D994}"/>
          </ac:picMkLst>
        </pc:picChg>
        <pc:picChg chg="add del mod ord">
          <ac:chgData name="David Warton" userId="72ea9204-d9c6-4ec1-b89f-4928bbe5a998" providerId="ADAL" clId="{30421284-691F-4C93-B13B-DAA1C195C8F1}" dt="2023-11-14T10:03:26.048" v="14262" actId="478"/>
          <ac:picMkLst>
            <pc:docMk/>
            <pc:sldMk cId="3111587394" sldId="359"/>
            <ac:picMk id="20" creationId="{914B42D2-C166-FCB1-D06F-8D1AB771633C}"/>
          </ac:picMkLst>
        </pc:picChg>
      </pc:sldChg>
      <pc:sldChg chg="addSp delSp modSp add mod delAnim modAnim">
        <pc:chgData name="David Warton" userId="72ea9204-d9c6-4ec1-b89f-4928bbe5a998" providerId="ADAL" clId="{30421284-691F-4C93-B13B-DAA1C195C8F1}" dt="2023-11-06T01:35:20.872" v="9685" actId="1076"/>
        <pc:sldMkLst>
          <pc:docMk/>
          <pc:sldMk cId="3438860876" sldId="360"/>
        </pc:sldMkLst>
        <pc:spChg chg="add del mod">
          <ac:chgData name="David Warton" userId="72ea9204-d9c6-4ec1-b89f-4928bbe5a998" providerId="ADAL" clId="{30421284-691F-4C93-B13B-DAA1C195C8F1}" dt="2023-11-06T01:25:21.555" v="9593" actId="478"/>
          <ac:spMkLst>
            <pc:docMk/>
            <pc:sldMk cId="3438860876" sldId="360"/>
            <ac:spMk id="2" creationId="{E98580B0-736C-2E9C-5924-0F089F25E83E}"/>
          </ac:spMkLst>
        </pc:spChg>
        <pc:spChg chg="add del mod">
          <ac:chgData name="David Warton" userId="72ea9204-d9c6-4ec1-b89f-4928bbe5a998" providerId="ADAL" clId="{30421284-691F-4C93-B13B-DAA1C195C8F1}" dt="2023-11-06T01:25:21.555" v="9593" actId="478"/>
          <ac:spMkLst>
            <pc:docMk/>
            <pc:sldMk cId="3438860876" sldId="360"/>
            <ac:spMk id="5" creationId="{C2F8E15F-8C67-C1E6-5F91-68AE4FD41E38}"/>
          </ac:spMkLst>
        </pc:spChg>
        <pc:spChg chg="mod">
          <ac:chgData name="David Warton" userId="72ea9204-d9c6-4ec1-b89f-4928bbe5a998" providerId="ADAL" clId="{30421284-691F-4C93-B13B-DAA1C195C8F1}" dt="2023-11-06T01:25:14.234" v="9592" actId="20577"/>
          <ac:spMkLst>
            <pc:docMk/>
            <pc:sldMk cId="3438860876" sldId="360"/>
            <ac:spMk id="6" creationId="{F0C723A3-0F13-0AE0-6E4F-8D50328BDC0D}"/>
          </ac:spMkLst>
        </pc:spChg>
        <pc:spChg chg="add del mod">
          <ac:chgData name="David Warton" userId="72ea9204-d9c6-4ec1-b89f-4928bbe5a998" providerId="ADAL" clId="{30421284-691F-4C93-B13B-DAA1C195C8F1}" dt="2023-11-06T01:25:21.555" v="9593" actId="478"/>
          <ac:spMkLst>
            <pc:docMk/>
            <pc:sldMk cId="3438860876" sldId="360"/>
            <ac:spMk id="9" creationId="{924CDDBF-DB61-278F-FA56-07A9A0942744}"/>
          </ac:spMkLst>
        </pc:spChg>
        <pc:spChg chg="del mod">
          <ac:chgData name="David Warton" userId="72ea9204-d9c6-4ec1-b89f-4928bbe5a998" providerId="ADAL" clId="{30421284-691F-4C93-B13B-DAA1C195C8F1}" dt="2023-10-31T05:19:13.214" v="6840" actId="478"/>
          <ac:spMkLst>
            <pc:docMk/>
            <pc:sldMk cId="3438860876" sldId="360"/>
            <ac:spMk id="10" creationId="{C344FD2C-6CDA-F3CC-8A6B-BE4E085AC343}"/>
          </ac:spMkLst>
        </pc:spChg>
        <pc:spChg chg="add del mod">
          <ac:chgData name="David Warton" userId="72ea9204-d9c6-4ec1-b89f-4928bbe5a998" providerId="ADAL" clId="{30421284-691F-4C93-B13B-DAA1C195C8F1}" dt="2023-11-06T01:25:21.555" v="9593" actId="478"/>
          <ac:spMkLst>
            <pc:docMk/>
            <pc:sldMk cId="3438860876" sldId="360"/>
            <ac:spMk id="11" creationId="{3FFE3D1B-0FA5-D9B4-4393-BD8CCE4A771A}"/>
          </ac:spMkLst>
        </pc:spChg>
        <pc:picChg chg="add del mod modCrop">
          <ac:chgData name="David Warton" userId="72ea9204-d9c6-4ec1-b89f-4928bbe5a998" providerId="ADAL" clId="{30421284-691F-4C93-B13B-DAA1C195C8F1}" dt="2023-10-31T05:45:34.699" v="7238" actId="478"/>
          <ac:picMkLst>
            <pc:docMk/>
            <pc:sldMk cId="3438860876" sldId="360"/>
            <ac:picMk id="4" creationId="{2AFE12DA-FC2F-FA69-5D02-FBA02C2CBF31}"/>
          </ac:picMkLst>
        </pc:picChg>
        <pc:picChg chg="add del mod modCrop">
          <ac:chgData name="David Warton" userId="72ea9204-d9c6-4ec1-b89f-4928bbe5a998" providerId="ADAL" clId="{30421284-691F-4C93-B13B-DAA1C195C8F1}" dt="2023-11-06T01:35:04.626" v="9679" actId="478"/>
          <ac:picMkLst>
            <pc:docMk/>
            <pc:sldMk cId="3438860876" sldId="360"/>
            <ac:picMk id="4" creationId="{A35633DE-1335-1B2A-5D30-25C016F389F2}"/>
          </ac:picMkLst>
        </pc:picChg>
        <pc:picChg chg="add del mod">
          <ac:chgData name="David Warton" userId="72ea9204-d9c6-4ec1-b89f-4928bbe5a998" providerId="ADAL" clId="{30421284-691F-4C93-B13B-DAA1C195C8F1}" dt="2023-11-06T01:25:21.555" v="9593" actId="478"/>
          <ac:picMkLst>
            <pc:docMk/>
            <pc:sldMk cId="3438860876" sldId="360"/>
            <ac:picMk id="8" creationId="{CA1A0D7C-2B3A-C465-B416-6F54E5DB2B0B}"/>
          </ac:picMkLst>
        </pc:picChg>
        <pc:picChg chg="add mod modCrop">
          <ac:chgData name="David Warton" userId="72ea9204-d9c6-4ec1-b89f-4928bbe5a998" providerId="ADAL" clId="{30421284-691F-4C93-B13B-DAA1C195C8F1}" dt="2023-11-06T01:35:20.872" v="9685" actId="1076"/>
          <ac:picMkLst>
            <pc:docMk/>
            <pc:sldMk cId="3438860876" sldId="360"/>
            <ac:picMk id="10" creationId="{62BEB2B7-00AF-31D4-BE39-85DF4D278878}"/>
          </ac:picMkLst>
        </pc:picChg>
      </pc:sldChg>
      <pc:sldChg chg="modSp add mod">
        <pc:chgData name="David Warton" userId="72ea9204-d9c6-4ec1-b89f-4928bbe5a998" providerId="ADAL" clId="{30421284-691F-4C93-B13B-DAA1C195C8F1}" dt="2023-11-21T03:42:11.335" v="15710"/>
        <pc:sldMkLst>
          <pc:docMk/>
          <pc:sldMk cId="1304022313" sldId="361"/>
        </pc:sldMkLst>
        <pc:spChg chg="mod">
          <ac:chgData name="David Warton" userId="72ea9204-d9c6-4ec1-b89f-4928bbe5a998" providerId="ADAL" clId="{30421284-691F-4C93-B13B-DAA1C195C8F1}" dt="2023-11-21T03:42:11.335" v="15710"/>
          <ac:spMkLst>
            <pc:docMk/>
            <pc:sldMk cId="1304022313" sldId="361"/>
            <ac:spMk id="4" creationId="{480B1066-B359-39AF-97F0-69F4D808B984}"/>
          </ac:spMkLst>
        </pc:spChg>
        <pc:spChg chg="mod">
          <ac:chgData name="David Warton" userId="72ea9204-d9c6-4ec1-b89f-4928bbe5a998" providerId="ADAL" clId="{30421284-691F-4C93-B13B-DAA1C195C8F1}" dt="2023-11-14T10:13:43.786" v="14446" actId="1036"/>
          <ac:spMkLst>
            <pc:docMk/>
            <pc:sldMk cId="1304022313" sldId="361"/>
            <ac:spMk id="10" creationId="{F85BEB53-2BB3-49E9-AED4-883F1DD7F8A2}"/>
          </ac:spMkLst>
        </pc:spChg>
        <pc:spChg chg="mod">
          <ac:chgData name="David Warton" userId="72ea9204-d9c6-4ec1-b89f-4928bbe5a998" providerId="ADAL" clId="{30421284-691F-4C93-B13B-DAA1C195C8F1}" dt="2023-11-14T04:50:59.573" v="13308" actId="6549"/>
          <ac:spMkLst>
            <pc:docMk/>
            <pc:sldMk cId="1304022313" sldId="361"/>
            <ac:spMk id="12" creationId="{9332912E-2C87-8627-CEA4-2FB70EF77F81}"/>
          </ac:spMkLst>
        </pc:spChg>
      </pc:sldChg>
      <pc:sldChg chg="addSp delSp modSp add mod delAnim modAnim">
        <pc:chgData name="David Warton" userId="72ea9204-d9c6-4ec1-b89f-4928bbe5a998" providerId="ADAL" clId="{30421284-691F-4C93-B13B-DAA1C195C8F1}" dt="2023-11-22T03:39:47.052" v="16779"/>
        <pc:sldMkLst>
          <pc:docMk/>
          <pc:sldMk cId="1824766544" sldId="362"/>
        </pc:sldMkLst>
        <pc:spChg chg="mod">
          <ac:chgData name="David Warton" userId="72ea9204-d9c6-4ec1-b89f-4928bbe5a998" providerId="ADAL" clId="{30421284-691F-4C93-B13B-DAA1C195C8F1}" dt="2023-11-21T03:40:18.234" v="15705" actId="2711"/>
          <ac:spMkLst>
            <pc:docMk/>
            <pc:sldMk cId="1824766544" sldId="362"/>
            <ac:spMk id="6" creationId="{F0C723A3-0F13-0AE0-6E4F-8D50328BDC0D}"/>
          </ac:spMkLst>
        </pc:spChg>
        <pc:spChg chg="del mod">
          <ac:chgData name="David Warton" userId="72ea9204-d9c6-4ec1-b89f-4928bbe5a998" providerId="ADAL" clId="{30421284-691F-4C93-B13B-DAA1C195C8F1}" dt="2023-11-06T01:55:07.440" v="10018" actId="478"/>
          <ac:spMkLst>
            <pc:docMk/>
            <pc:sldMk cId="1824766544" sldId="362"/>
            <ac:spMk id="10" creationId="{C344FD2C-6CDA-F3CC-8A6B-BE4E085AC343}"/>
          </ac:spMkLst>
        </pc:spChg>
        <pc:picChg chg="add del mod">
          <ac:chgData name="David Warton" userId="72ea9204-d9c6-4ec1-b89f-4928bbe5a998" providerId="ADAL" clId="{30421284-691F-4C93-B13B-DAA1C195C8F1}" dt="2023-11-06T01:53:24.310" v="10016" actId="478"/>
          <ac:picMkLst>
            <pc:docMk/>
            <pc:sldMk cId="1824766544" sldId="362"/>
            <ac:picMk id="2" creationId="{FFD29359-A6B4-AB30-E05C-443EB3DE1F09}"/>
          </ac:picMkLst>
        </pc:picChg>
        <pc:picChg chg="add mod">
          <ac:chgData name="David Warton" userId="72ea9204-d9c6-4ec1-b89f-4928bbe5a998" providerId="ADAL" clId="{30421284-691F-4C93-B13B-DAA1C195C8F1}" dt="2023-11-06T01:48:18.908" v="10001"/>
          <ac:picMkLst>
            <pc:docMk/>
            <pc:sldMk cId="1824766544" sldId="362"/>
            <ac:picMk id="3" creationId="{869C7F3E-DA50-BF0A-FA2B-CCF44DE2C51F}"/>
          </ac:picMkLst>
        </pc:picChg>
        <pc:picChg chg="add mod">
          <ac:chgData name="David Warton" userId="72ea9204-d9c6-4ec1-b89f-4928bbe5a998" providerId="ADAL" clId="{30421284-691F-4C93-B13B-DAA1C195C8F1}" dt="2023-11-06T03:38:11.190" v="10181" actId="1036"/>
          <ac:picMkLst>
            <pc:docMk/>
            <pc:sldMk cId="1824766544" sldId="362"/>
            <ac:picMk id="4" creationId="{A3EC24B8-E9BA-C9AB-D4FE-DA0738DFEF8F}"/>
          </ac:picMkLst>
        </pc:picChg>
        <pc:picChg chg="del">
          <ac:chgData name="David Warton" userId="72ea9204-d9c6-4ec1-b89f-4928bbe5a998" providerId="ADAL" clId="{30421284-691F-4C93-B13B-DAA1C195C8F1}" dt="2023-11-06T01:48:18.443" v="10000" actId="478"/>
          <ac:picMkLst>
            <pc:docMk/>
            <pc:sldMk cId="1824766544" sldId="362"/>
            <ac:picMk id="5" creationId="{3669E413-1307-7222-FCB4-72083037FA55}"/>
          </ac:picMkLst>
        </pc:picChg>
        <pc:picChg chg="add mod">
          <ac:chgData name="David Warton" userId="72ea9204-d9c6-4ec1-b89f-4928bbe5a998" providerId="ADAL" clId="{30421284-691F-4C93-B13B-DAA1C195C8F1}" dt="2023-11-22T00:23:07.492" v="15731" actId="1036"/>
          <ac:picMkLst>
            <pc:docMk/>
            <pc:sldMk cId="1824766544" sldId="362"/>
            <ac:picMk id="5" creationId="{8861DA09-F9F5-FA85-7962-D8A526370C2A}"/>
          </ac:picMkLst>
        </pc:picChg>
        <pc:picChg chg="add del mod ord">
          <ac:chgData name="David Warton" userId="72ea9204-d9c6-4ec1-b89f-4928bbe5a998" providerId="ADAL" clId="{30421284-691F-4C93-B13B-DAA1C195C8F1}" dt="2023-11-06T03:37:23.552" v="10143" actId="478"/>
          <ac:picMkLst>
            <pc:docMk/>
            <pc:sldMk cId="1824766544" sldId="362"/>
            <ac:picMk id="7" creationId="{9C171373-C21D-1884-A423-C0D8B702676E}"/>
          </ac:picMkLst>
        </pc:picChg>
        <pc:picChg chg="del">
          <ac:chgData name="David Warton" userId="72ea9204-d9c6-4ec1-b89f-4928bbe5a998" providerId="ADAL" clId="{30421284-691F-4C93-B13B-DAA1C195C8F1}" dt="2023-11-06T01:48:18.443" v="10000" actId="478"/>
          <ac:picMkLst>
            <pc:docMk/>
            <pc:sldMk cId="1824766544" sldId="362"/>
            <ac:picMk id="9" creationId="{D3218AB6-8AAF-597D-8E06-A58A2D2C393B}"/>
          </ac:picMkLst>
        </pc:picChg>
        <pc:picChg chg="add del mod ord modCrop">
          <ac:chgData name="David Warton" userId="72ea9204-d9c6-4ec1-b89f-4928bbe5a998" providerId="ADAL" clId="{30421284-691F-4C93-B13B-DAA1C195C8F1}" dt="2023-11-06T03:37:24.902" v="10144" actId="478"/>
          <ac:picMkLst>
            <pc:docMk/>
            <pc:sldMk cId="1824766544" sldId="362"/>
            <ac:picMk id="11" creationId="{09BE0DAD-282E-26FE-F317-6F20C471F0F2}"/>
          </ac:picMkLst>
        </pc:picChg>
        <pc:picChg chg="add mod ord modCrop">
          <ac:chgData name="David Warton" userId="72ea9204-d9c6-4ec1-b89f-4928bbe5a998" providerId="ADAL" clId="{30421284-691F-4C93-B13B-DAA1C195C8F1}" dt="2023-11-06T03:42:13.865" v="10265" actId="167"/>
          <ac:picMkLst>
            <pc:docMk/>
            <pc:sldMk cId="1824766544" sldId="362"/>
            <ac:picMk id="13" creationId="{6968A609-ACB2-B038-91A3-4C43FC604091}"/>
          </ac:picMkLst>
        </pc:picChg>
        <pc:picChg chg="add mod ord modCrop">
          <ac:chgData name="David Warton" userId="72ea9204-d9c6-4ec1-b89f-4928bbe5a998" providerId="ADAL" clId="{30421284-691F-4C93-B13B-DAA1C195C8F1}" dt="2023-11-06T03:42:36.119" v="10267" actId="1038"/>
          <ac:picMkLst>
            <pc:docMk/>
            <pc:sldMk cId="1824766544" sldId="362"/>
            <ac:picMk id="15" creationId="{B53A53AB-85A1-DEAC-887E-6BEB4934F718}"/>
          </ac:picMkLst>
        </pc:picChg>
        <pc:picChg chg="add del mod">
          <ac:chgData name="David Warton" userId="72ea9204-d9c6-4ec1-b89f-4928bbe5a998" providerId="ADAL" clId="{30421284-691F-4C93-B13B-DAA1C195C8F1}" dt="2023-11-22T00:22:50.483" v="15724" actId="478"/>
          <ac:picMkLst>
            <pc:docMk/>
            <pc:sldMk cId="1824766544" sldId="362"/>
            <ac:picMk id="17" creationId="{B1819AB5-A1F1-0967-F62A-829E557C349B}"/>
          </ac:picMkLst>
        </pc:picChg>
      </pc:sldChg>
      <pc:sldChg chg="addSp delSp modSp add mod delAnim modAnim">
        <pc:chgData name="David Warton" userId="72ea9204-d9c6-4ec1-b89f-4928bbe5a998" providerId="ADAL" clId="{30421284-691F-4C93-B13B-DAA1C195C8F1}" dt="2023-11-21T03:40:07.997" v="15704" actId="2711"/>
        <pc:sldMkLst>
          <pc:docMk/>
          <pc:sldMk cId="1576307331" sldId="363"/>
        </pc:sldMkLst>
        <pc:spChg chg="add mod">
          <ac:chgData name="David Warton" userId="72ea9204-d9c6-4ec1-b89f-4928bbe5a998" providerId="ADAL" clId="{30421284-691F-4C93-B13B-DAA1C195C8F1}" dt="2023-11-14T00:54:47.996" v="12927" actId="1038"/>
          <ac:spMkLst>
            <pc:docMk/>
            <pc:sldMk cId="1576307331" sldId="363"/>
            <ac:spMk id="2" creationId="{12BD8C75-79AB-303C-382B-ECFBCCAEDE3F}"/>
          </ac:spMkLst>
        </pc:spChg>
        <pc:spChg chg="mod">
          <ac:chgData name="David Warton" userId="72ea9204-d9c6-4ec1-b89f-4928bbe5a998" providerId="ADAL" clId="{30421284-691F-4C93-B13B-DAA1C195C8F1}" dt="2023-11-21T03:40:07.997" v="15704" actId="2711"/>
          <ac:spMkLst>
            <pc:docMk/>
            <pc:sldMk cId="1576307331" sldId="363"/>
            <ac:spMk id="6" creationId="{F0C723A3-0F13-0AE0-6E4F-8D50328BDC0D}"/>
          </ac:spMkLst>
        </pc:spChg>
        <pc:spChg chg="del mod">
          <ac:chgData name="David Warton" userId="72ea9204-d9c6-4ec1-b89f-4928bbe5a998" providerId="ADAL" clId="{30421284-691F-4C93-B13B-DAA1C195C8F1}" dt="2023-11-06T03:53:05.714" v="10291" actId="478"/>
          <ac:spMkLst>
            <pc:docMk/>
            <pc:sldMk cId="1576307331" sldId="363"/>
            <ac:spMk id="10" creationId="{C344FD2C-6CDA-F3CC-8A6B-BE4E085AC343}"/>
          </ac:spMkLst>
        </pc:spChg>
        <pc:picChg chg="add mod modCrop">
          <ac:chgData name="David Warton" userId="72ea9204-d9c6-4ec1-b89f-4928bbe5a998" providerId="ADAL" clId="{30421284-691F-4C93-B13B-DAA1C195C8F1}" dt="2023-11-06T03:59:51.367" v="10452" actId="732"/>
          <ac:picMkLst>
            <pc:docMk/>
            <pc:sldMk cId="1576307331" sldId="363"/>
            <ac:picMk id="3" creationId="{9B026049-6339-EF6A-689E-35D22A33C652}"/>
          </ac:picMkLst>
        </pc:picChg>
        <pc:picChg chg="add mod">
          <ac:chgData name="David Warton" userId="72ea9204-d9c6-4ec1-b89f-4928bbe5a998" providerId="ADAL" clId="{30421284-691F-4C93-B13B-DAA1C195C8F1}" dt="2023-11-06T03:53:18.366" v="10294"/>
          <ac:picMkLst>
            <pc:docMk/>
            <pc:sldMk cId="1576307331" sldId="363"/>
            <ac:picMk id="4" creationId="{7654FCFA-4134-C673-5C53-E8FC1739F645}"/>
          </ac:picMkLst>
        </pc:picChg>
        <pc:picChg chg="del">
          <ac:chgData name="David Warton" userId="72ea9204-d9c6-4ec1-b89f-4928bbe5a998" providerId="ADAL" clId="{30421284-691F-4C93-B13B-DAA1C195C8F1}" dt="2023-11-06T03:53:11.120" v="10293" actId="478"/>
          <ac:picMkLst>
            <pc:docMk/>
            <pc:sldMk cId="1576307331" sldId="363"/>
            <ac:picMk id="5" creationId="{3669E413-1307-7222-FCB4-72083037FA55}"/>
          </ac:picMkLst>
        </pc:picChg>
        <pc:picChg chg="add mod">
          <ac:chgData name="David Warton" userId="72ea9204-d9c6-4ec1-b89f-4928bbe5a998" providerId="ADAL" clId="{30421284-691F-4C93-B13B-DAA1C195C8F1}" dt="2023-11-06T03:53:18.366" v="10294"/>
          <ac:picMkLst>
            <pc:docMk/>
            <pc:sldMk cId="1576307331" sldId="363"/>
            <ac:picMk id="7" creationId="{A705C92B-187B-238A-9534-0A89E4B3866B}"/>
          </ac:picMkLst>
        </pc:picChg>
        <pc:picChg chg="add mod modCrop">
          <ac:chgData name="David Warton" userId="72ea9204-d9c6-4ec1-b89f-4928bbe5a998" providerId="ADAL" clId="{30421284-691F-4C93-B13B-DAA1C195C8F1}" dt="2023-11-06T03:55:19.512" v="10385" actId="18131"/>
          <ac:picMkLst>
            <pc:docMk/>
            <pc:sldMk cId="1576307331" sldId="363"/>
            <ac:picMk id="8" creationId="{D6BD16A3-365D-097F-0F57-D7B252D06364}"/>
          </ac:picMkLst>
        </pc:picChg>
        <pc:picChg chg="del">
          <ac:chgData name="David Warton" userId="72ea9204-d9c6-4ec1-b89f-4928bbe5a998" providerId="ADAL" clId="{30421284-691F-4C93-B13B-DAA1C195C8F1}" dt="2023-11-06T03:53:11.120" v="10293" actId="478"/>
          <ac:picMkLst>
            <pc:docMk/>
            <pc:sldMk cId="1576307331" sldId="363"/>
            <ac:picMk id="9" creationId="{D3218AB6-8AAF-597D-8E06-A58A2D2C393B}"/>
          </ac:picMkLst>
        </pc:picChg>
        <pc:picChg chg="add mod modCrop">
          <ac:chgData name="David Warton" userId="72ea9204-d9c6-4ec1-b89f-4928bbe5a998" providerId="ADAL" clId="{30421284-691F-4C93-B13B-DAA1C195C8F1}" dt="2023-11-06T03:59:31.991" v="10450" actId="1038"/>
          <ac:picMkLst>
            <pc:docMk/>
            <pc:sldMk cId="1576307331" sldId="363"/>
            <ac:picMk id="11" creationId="{85590E64-E928-765C-A4EC-45B3B7C5EDEF}"/>
          </ac:picMkLst>
        </pc:picChg>
      </pc:sldChg>
      <pc:sldChg chg="add del">
        <pc:chgData name="David Warton" userId="72ea9204-d9c6-4ec1-b89f-4928bbe5a998" providerId="ADAL" clId="{30421284-691F-4C93-B13B-DAA1C195C8F1}" dt="2023-10-24T01:27:42.779" v="1693" actId="47"/>
        <pc:sldMkLst>
          <pc:docMk/>
          <pc:sldMk cId="4188822106" sldId="363"/>
        </pc:sldMkLst>
      </pc:sldChg>
      <pc:sldChg chg="addSp delSp modSp add mod delAnim">
        <pc:chgData name="David Warton" userId="72ea9204-d9c6-4ec1-b89f-4928bbe5a998" providerId="ADAL" clId="{30421284-691F-4C93-B13B-DAA1C195C8F1}" dt="2023-11-22T03:39:36.155" v="16778" actId="1036"/>
        <pc:sldMkLst>
          <pc:docMk/>
          <pc:sldMk cId="2698585107" sldId="364"/>
        </pc:sldMkLst>
        <pc:spChg chg="mod">
          <ac:chgData name="David Warton" userId="72ea9204-d9c6-4ec1-b89f-4928bbe5a998" providerId="ADAL" clId="{30421284-691F-4C93-B13B-DAA1C195C8F1}" dt="2023-10-24T01:28:38.418" v="1768" actId="20577"/>
          <ac:spMkLst>
            <pc:docMk/>
            <pc:sldMk cId="2698585107" sldId="364"/>
            <ac:spMk id="6" creationId="{F0C723A3-0F13-0AE0-6E4F-8D50328BDC0D}"/>
          </ac:spMkLst>
        </pc:spChg>
        <pc:spChg chg="add del mod">
          <ac:chgData name="David Warton" userId="72ea9204-d9c6-4ec1-b89f-4928bbe5a998" providerId="ADAL" clId="{30421284-691F-4C93-B13B-DAA1C195C8F1}" dt="2023-11-14T08:38:21.002" v="13487" actId="948"/>
          <ac:spMkLst>
            <pc:docMk/>
            <pc:sldMk cId="2698585107" sldId="364"/>
            <ac:spMk id="10" creationId="{C344FD2C-6CDA-F3CC-8A6B-BE4E085AC343}"/>
          </ac:spMkLst>
        </pc:spChg>
        <pc:picChg chg="add mod modCrop">
          <ac:chgData name="David Warton" userId="72ea9204-d9c6-4ec1-b89f-4928bbe5a998" providerId="ADAL" clId="{30421284-691F-4C93-B13B-DAA1C195C8F1}" dt="2023-11-22T03:39:36.155" v="16778" actId="1036"/>
          <ac:picMkLst>
            <pc:docMk/>
            <pc:sldMk cId="2698585107" sldId="364"/>
            <ac:picMk id="3" creationId="{A11C5D66-33BE-2D44-6AE6-F99018C189EC}"/>
          </ac:picMkLst>
        </pc:picChg>
        <pc:picChg chg="add del mod">
          <ac:chgData name="David Warton" userId="72ea9204-d9c6-4ec1-b89f-4928bbe5a998" providerId="ADAL" clId="{30421284-691F-4C93-B13B-DAA1C195C8F1}" dt="2023-11-14T05:12:36.218" v="13391" actId="478"/>
          <ac:picMkLst>
            <pc:docMk/>
            <pc:sldMk cId="2698585107" sldId="364"/>
            <ac:picMk id="4" creationId="{DDE29ACA-6ECE-CA1C-335B-8F22C055F555}"/>
          </ac:picMkLst>
        </pc:picChg>
        <pc:picChg chg="del">
          <ac:chgData name="David Warton" userId="72ea9204-d9c6-4ec1-b89f-4928bbe5a998" providerId="ADAL" clId="{30421284-691F-4C93-B13B-DAA1C195C8F1}" dt="2023-10-24T01:30:13.449" v="2042" actId="478"/>
          <ac:picMkLst>
            <pc:docMk/>
            <pc:sldMk cId="2698585107" sldId="364"/>
            <ac:picMk id="5" creationId="{3669E413-1307-7222-FCB4-72083037FA55}"/>
          </ac:picMkLst>
        </pc:picChg>
        <pc:picChg chg="add del mod modCrop">
          <ac:chgData name="David Warton" userId="72ea9204-d9c6-4ec1-b89f-4928bbe5a998" providerId="ADAL" clId="{30421284-691F-4C93-B13B-DAA1C195C8F1}" dt="2023-11-14T05:13:59.961" v="13438" actId="478"/>
          <ac:picMkLst>
            <pc:docMk/>
            <pc:sldMk cId="2698585107" sldId="364"/>
            <ac:picMk id="7" creationId="{958F9BA0-8F4F-DD23-C98A-07AF16BE04B2}"/>
          </ac:picMkLst>
        </pc:picChg>
        <pc:picChg chg="add mod">
          <ac:chgData name="David Warton" userId="72ea9204-d9c6-4ec1-b89f-4928bbe5a998" providerId="ADAL" clId="{30421284-691F-4C93-B13B-DAA1C195C8F1}" dt="2023-11-22T03:39:27.449" v="16776" actId="1038"/>
          <ac:picMkLst>
            <pc:docMk/>
            <pc:sldMk cId="2698585107" sldId="364"/>
            <ac:picMk id="9" creationId="{45FCF2DE-1458-CD5A-3954-4E8D2D279774}"/>
          </ac:picMkLst>
        </pc:picChg>
        <pc:picChg chg="del">
          <ac:chgData name="David Warton" userId="72ea9204-d9c6-4ec1-b89f-4928bbe5a998" providerId="ADAL" clId="{30421284-691F-4C93-B13B-DAA1C195C8F1}" dt="2023-10-24T01:30:16.020" v="2043" actId="478"/>
          <ac:picMkLst>
            <pc:docMk/>
            <pc:sldMk cId="2698585107" sldId="364"/>
            <ac:picMk id="9" creationId="{D3218AB6-8AAF-597D-8E06-A58A2D2C393B}"/>
          </ac:picMkLst>
        </pc:picChg>
      </pc:sldChg>
      <pc:sldChg chg="addSp delSp modSp add mod modAnim">
        <pc:chgData name="David Warton" userId="72ea9204-d9c6-4ec1-b89f-4928bbe5a998" providerId="ADAL" clId="{30421284-691F-4C93-B13B-DAA1C195C8F1}" dt="2023-11-28T08:35:08.257" v="16983" actId="14100"/>
        <pc:sldMkLst>
          <pc:docMk/>
          <pc:sldMk cId="1222791583" sldId="365"/>
        </pc:sldMkLst>
        <pc:spChg chg="add mod">
          <ac:chgData name="David Warton" userId="72ea9204-d9c6-4ec1-b89f-4928bbe5a998" providerId="ADAL" clId="{30421284-691F-4C93-B13B-DAA1C195C8F1}" dt="2023-11-28T08:35:08.257" v="16983" actId="14100"/>
          <ac:spMkLst>
            <pc:docMk/>
            <pc:sldMk cId="1222791583" sldId="365"/>
            <ac:spMk id="5" creationId="{4A6ECD76-4D75-DCCC-1B36-DF666A0848C7}"/>
          </ac:spMkLst>
        </pc:spChg>
        <pc:spChg chg="add mod">
          <ac:chgData name="David Warton" userId="72ea9204-d9c6-4ec1-b89f-4928bbe5a998" providerId="ADAL" clId="{30421284-691F-4C93-B13B-DAA1C195C8F1}" dt="2023-11-28T08:35:03.647" v="16982" actId="14100"/>
          <ac:spMkLst>
            <pc:docMk/>
            <pc:sldMk cId="1222791583" sldId="365"/>
            <ac:spMk id="7" creationId="{202CF001-AA89-AE12-E589-E5321EC49912}"/>
          </ac:spMkLst>
        </pc:spChg>
        <pc:spChg chg="add mod">
          <ac:chgData name="David Warton" userId="72ea9204-d9c6-4ec1-b89f-4928bbe5a998" providerId="ADAL" clId="{30421284-691F-4C93-B13B-DAA1C195C8F1}" dt="2023-11-28T08:34:58.744" v="16981" actId="14100"/>
          <ac:spMkLst>
            <pc:docMk/>
            <pc:sldMk cId="1222791583" sldId="365"/>
            <ac:spMk id="8" creationId="{D2808C28-1827-7035-78BF-13C404A05D55}"/>
          </ac:spMkLst>
        </pc:spChg>
        <pc:spChg chg="add mod">
          <ac:chgData name="David Warton" userId="72ea9204-d9c6-4ec1-b89f-4928bbe5a998" providerId="ADAL" clId="{30421284-691F-4C93-B13B-DAA1C195C8F1}" dt="2023-11-28T08:34:53.057" v="16980" actId="14100"/>
          <ac:spMkLst>
            <pc:docMk/>
            <pc:sldMk cId="1222791583" sldId="365"/>
            <ac:spMk id="9" creationId="{1131D6A4-42F7-F75B-8641-85F2728FF222}"/>
          </ac:spMkLst>
        </pc:spChg>
        <pc:spChg chg="del mod">
          <ac:chgData name="David Warton" userId="72ea9204-d9c6-4ec1-b89f-4928bbe5a998" providerId="ADAL" clId="{30421284-691F-4C93-B13B-DAA1C195C8F1}" dt="2023-11-06T23:06:37.560" v="10519" actId="478"/>
          <ac:spMkLst>
            <pc:docMk/>
            <pc:sldMk cId="1222791583" sldId="365"/>
            <ac:spMk id="10" creationId="{C344FD2C-6CDA-F3CC-8A6B-BE4E085AC343}"/>
          </ac:spMkLst>
        </pc:spChg>
        <pc:picChg chg="add del mod modCrop">
          <ac:chgData name="David Warton" userId="72ea9204-d9c6-4ec1-b89f-4928bbe5a998" providerId="ADAL" clId="{30421284-691F-4C93-B13B-DAA1C195C8F1}" dt="2023-11-14T10:21:47.639" v="14447" actId="478"/>
          <ac:picMkLst>
            <pc:docMk/>
            <pc:sldMk cId="1222791583" sldId="365"/>
            <ac:picMk id="3" creationId="{44111FA2-59A0-2912-DE92-B17131AE23C3}"/>
          </ac:picMkLst>
        </pc:picChg>
        <pc:picChg chg="add del mod modCrop">
          <ac:chgData name="David Warton" userId="72ea9204-d9c6-4ec1-b89f-4928bbe5a998" providerId="ADAL" clId="{30421284-691F-4C93-B13B-DAA1C195C8F1}" dt="2023-11-08T00:27:36.837" v="10734" actId="478"/>
          <ac:picMkLst>
            <pc:docMk/>
            <pc:sldMk cId="1222791583" sldId="365"/>
            <ac:picMk id="3" creationId="{BE816223-C639-64B9-E808-4CD3D3BEDF11}"/>
          </ac:picMkLst>
        </pc:picChg>
        <pc:picChg chg="add mod modCrop">
          <ac:chgData name="David Warton" userId="72ea9204-d9c6-4ec1-b89f-4928bbe5a998" providerId="ADAL" clId="{30421284-691F-4C93-B13B-DAA1C195C8F1}" dt="2023-11-28T08:34:46.662" v="16979" actId="732"/>
          <ac:picMkLst>
            <pc:docMk/>
            <pc:sldMk cId="1222791583" sldId="365"/>
            <ac:picMk id="4" creationId="{C05E9F7E-20DC-2D11-1F42-64406526B3DC}"/>
          </ac:picMkLst>
        </pc:picChg>
        <pc:picChg chg="add del mod">
          <ac:chgData name="David Warton" userId="72ea9204-d9c6-4ec1-b89f-4928bbe5a998" providerId="ADAL" clId="{30421284-691F-4C93-B13B-DAA1C195C8F1}" dt="2023-11-08T00:28:05.944" v="10738" actId="478"/>
          <ac:picMkLst>
            <pc:docMk/>
            <pc:sldMk cId="1222791583" sldId="365"/>
            <ac:picMk id="5" creationId="{9226E7BA-6DE6-8160-8BDF-66E66773044A}"/>
          </ac:picMkLst>
        </pc:picChg>
        <pc:picChg chg="add del mod">
          <ac:chgData name="David Warton" userId="72ea9204-d9c6-4ec1-b89f-4928bbe5a998" providerId="ADAL" clId="{30421284-691F-4C93-B13B-DAA1C195C8F1}" dt="2023-11-08T00:28:13.750" v="10742" actId="478"/>
          <ac:picMkLst>
            <pc:docMk/>
            <pc:sldMk cId="1222791583" sldId="365"/>
            <ac:picMk id="8" creationId="{1CF56764-CB64-4657-88D5-38B1ED8FA3CA}"/>
          </ac:picMkLst>
        </pc:picChg>
        <pc:picChg chg="add del mod modCrop">
          <ac:chgData name="David Warton" userId="72ea9204-d9c6-4ec1-b89f-4928bbe5a998" providerId="ADAL" clId="{30421284-691F-4C93-B13B-DAA1C195C8F1}" dt="2023-11-08T00:30:41.175" v="10779" actId="478"/>
          <ac:picMkLst>
            <pc:docMk/>
            <pc:sldMk cId="1222791583" sldId="365"/>
            <ac:picMk id="11" creationId="{D669AB94-4D3A-97A4-EB87-E6681408E96D}"/>
          </ac:picMkLst>
        </pc:picChg>
        <pc:picChg chg="add del mod modCrop">
          <ac:chgData name="David Warton" userId="72ea9204-d9c6-4ec1-b89f-4928bbe5a998" providerId="ADAL" clId="{30421284-691F-4C93-B13B-DAA1C195C8F1}" dt="2023-11-10T02:22:58.896" v="12151" actId="478"/>
          <ac:picMkLst>
            <pc:docMk/>
            <pc:sldMk cId="1222791583" sldId="365"/>
            <ac:picMk id="13" creationId="{E1E3D4C6-F930-460C-21CA-7167FB60738D}"/>
          </ac:picMkLst>
        </pc:picChg>
      </pc:sldChg>
      <pc:sldChg chg="addSp delSp modSp add mod modAnim">
        <pc:chgData name="David Warton" userId="72ea9204-d9c6-4ec1-b89f-4928bbe5a998" providerId="ADAL" clId="{30421284-691F-4C93-B13B-DAA1C195C8F1}" dt="2023-11-14T23:47:53.075" v="14749"/>
        <pc:sldMkLst>
          <pc:docMk/>
          <pc:sldMk cId="1571131570" sldId="366"/>
        </pc:sldMkLst>
        <pc:spChg chg="add mod">
          <ac:chgData name="David Warton" userId="72ea9204-d9c6-4ec1-b89f-4928bbe5a998" providerId="ADAL" clId="{30421284-691F-4C93-B13B-DAA1C195C8F1}" dt="2023-11-14T23:47:35.864" v="14745" actId="14100"/>
          <ac:spMkLst>
            <pc:docMk/>
            <pc:sldMk cId="1571131570" sldId="366"/>
            <ac:spMk id="4" creationId="{EABA99DC-0EBB-474D-F8E2-17AF494DB517}"/>
          </ac:spMkLst>
        </pc:spChg>
        <pc:spChg chg="mod">
          <ac:chgData name="David Warton" userId="72ea9204-d9c6-4ec1-b89f-4928bbe5a998" providerId="ADAL" clId="{30421284-691F-4C93-B13B-DAA1C195C8F1}" dt="2023-11-14T04:50:40.901" v="13302" actId="20577"/>
          <ac:spMkLst>
            <pc:docMk/>
            <pc:sldMk cId="1571131570" sldId="366"/>
            <ac:spMk id="6" creationId="{F0C723A3-0F13-0AE0-6E4F-8D50328BDC0D}"/>
          </ac:spMkLst>
        </pc:spChg>
        <pc:spChg chg="add mod">
          <ac:chgData name="David Warton" userId="72ea9204-d9c6-4ec1-b89f-4928bbe5a998" providerId="ADAL" clId="{30421284-691F-4C93-B13B-DAA1C195C8F1}" dt="2023-11-14T23:47:47.739" v="14748" actId="14100"/>
          <ac:spMkLst>
            <pc:docMk/>
            <pc:sldMk cId="1571131570" sldId="366"/>
            <ac:spMk id="7" creationId="{FB6590DE-51FF-E110-13D0-B87B98629C82}"/>
          </ac:spMkLst>
        </pc:spChg>
        <pc:spChg chg="del mod">
          <ac:chgData name="David Warton" userId="72ea9204-d9c6-4ec1-b89f-4928bbe5a998" providerId="ADAL" clId="{30421284-691F-4C93-B13B-DAA1C195C8F1}" dt="2023-11-07T00:42:16.950" v="10609" actId="478"/>
          <ac:spMkLst>
            <pc:docMk/>
            <pc:sldMk cId="1571131570" sldId="366"/>
            <ac:spMk id="10" creationId="{C344FD2C-6CDA-F3CC-8A6B-BE4E085AC343}"/>
          </ac:spMkLst>
        </pc:spChg>
        <pc:picChg chg="add del mod modCrop">
          <ac:chgData name="David Warton" userId="72ea9204-d9c6-4ec1-b89f-4928bbe5a998" providerId="ADAL" clId="{30421284-691F-4C93-B13B-DAA1C195C8F1}" dt="2023-11-08T00:33:24.146" v="10816" actId="478"/>
          <ac:picMkLst>
            <pc:docMk/>
            <pc:sldMk cId="1571131570" sldId="366"/>
            <ac:picMk id="3" creationId="{3CB2731D-3469-B644-DCED-83A95CF7C332}"/>
          </ac:picMkLst>
        </pc:picChg>
        <pc:picChg chg="add mod modCrop">
          <ac:chgData name="David Warton" userId="72ea9204-d9c6-4ec1-b89f-4928bbe5a998" providerId="ADAL" clId="{30421284-691F-4C93-B13B-DAA1C195C8F1}" dt="2023-11-14T10:32:45.707" v="14556" actId="1038"/>
          <ac:picMkLst>
            <pc:docMk/>
            <pc:sldMk cId="1571131570" sldId="366"/>
            <ac:picMk id="3" creationId="{BAFC21BF-EB18-BE32-E575-16D9509266B3}"/>
          </ac:picMkLst>
        </pc:picChg>
        <pc:picChg chg="add del mod modCrop">
          <ac:chgData name="David Warton" userId="72ea9204-d9c6-4ec1-b89f-4928bbe5a998" providerId="ADAL" clId="{30421284-691F-4C93-B13B-DAA1C195C8F1}" dt="2023-11-14T10:32:10.562" v="14543" actId="478"/>
          <ac:picMkLst>
            <pc:docMk/>
            <pc:sldMk cId="1571131570" sldId="366"/>
            <ac:picMk id="5" creationId="{15DC68F2-AC95-1446-6C9C-11BD4ED7913F}"/>
          </ac:picMkLst>
        </pc:picChg>
      </pc:sldChg>
      <pc:sldChg chg="addSp delSp modSp add mod delAnim modAnim">
        <pc:chgData name="David Warton" userId="72ea9204-d9c6-4ec1-b89f-4928bbe5a998" providerId="ADAL" clId="{30421284-691F-4C93-B13B-DAA1C195C8F1}" dt="2023-11-14T04:51:45.197" v="13320" actId="6549"/>
        <pc:sldMkLst>
          <pc:docMk/>
          <pc:sldMk cId="3835837367" sldId="367"/>
        </pc:sldMkLst>
        <pc:spChg chg="mod">
          <ac:chgData name="David Warton" userId="72ea9204-d9c6-4ec1-b89f-4928bbe5a998" providerId="ADAL" clId="{30421284-691F-4C93-B13B-DAA1C195C8F1}" dt="2023-11-14T04:51:45.197" v="13320" actId="6549"/>
          <ac:spMkLst>
            <pc:docMk/>
            <pc:sldMk cId="3835837367" sldId="367"/>
            <ac:spMk id="6" creationId="{F0C723A3-0F13-0AE0-6E4F-8D50328BDC0D}"/>
          </ac:spMkLst>
        </pc:spChg>
        <pc:spChg chg="del mod">
          <ac:chgData name="David Warton" userId="72ea9204-d9c6-4ec1-b89f-4928bbe5a998" providerId="ADAL" clId="{30421284-691F-4C93-B13B-DAA1C195C8F1}" dt="2023-11-08T00:39:03.365" v="11141" actId="478"/>
          <ac:spMkLst>
            <pc:docMk/>
            <pc:sldMk cId="3835837367" sldId="367"/>
            <ac:spMk id="10" creationId="{C344FD2C-6CDA-F3CC-8A6B-BE4E085AC343}"/>
          </ac:spMkLst>
        </pc:spChg>
        <pc:picChg chg="add del mod modCrop">
          <ac:chgData name="David Warton" userId="72ea9204-d9c6-4ec1-b89f-4928bbe5a998" providerId="ADAL" clId="{30421284-691F-4C93-B13B-DAA1C195C8F1}" dt="2023-11-06T23:11:24.423" v="10528" actId="478"/>
          <ac:picMkLst>
            <pc:docMk/>
            <pc:sldMk cId="3835837367" sldId="367"/>
            <ac:picMk id="2" creationId="{FC327B43-482E-BF49-D203-3AC24F01215D}"/>
          </ac:picMkLst>
        </pc:picChg>
        <pc:picChg chg="add mod modCrop">
          <ac:chgData name="David Warton" userId="72ea9204-d9c6-4ec1-b89f-4928bbe5a998" providerId="ADAL" clId="{30421284-691F-4C93-B13B-DAA1C195C8F1}" dt="2023-11-07T00:45:06.556" v="10723" actId="1076"/>
          <ac:picMkLst>
            <pc:docMk/>
            <pc:sldMk cId="3835837367" sldId="367"/>
            <ac:picMk id="3" creationId="{B123B356-BB4F-5002-9A1A-D2849E19CA30}"/>
          </ac:picMkLst>
        </pc:picChg>
        <pc:picChg chg="add mod modCrop">
          <ac:chgData name="David Warton" userId="72ea9204-d9c6-4ec1-b89f-4928bbe5a998" providerId="ADAL" clId="{30421284-691F-4C93-B13B-DAA1C195C8F1}" dt="2023-11-07T00:45:10.619" v="10724" actId="1076"/>
          <ac:picMkLst>
            <pc:docMk/>
            <pc:sldMk cId="3835837367" sldId="367"/>
            <ac:picMk id="4" creationId="{6CFAD094-2A0F-AD13-6662-EC0344FAE836}"/>
          </ac:picMkLst>
        </pc:picChg>
        <pc:picChg chg="add del mod modCrop">
          <ac:chgData name="David Warton" userId="72ea9204-d9c6-4ec1-b89f-4928bbe5a998" providerId="ADAL" clId="{30421284-691F-4C93-B13B-DAA1C195C8F1}" dt="2023-11-08T00:33:50.469" v="10855" actId="478"/>
          <ac:picMkLst>
            <pc:docMk/>
            <pc:sldMk cId="3835837367" sldId="367"/>
            <ac:picMk id="7" creationId="{47710E89-90EC-6C26-9FC5-59CFC1C8F72D}"/>
          </ac:picMkLst>
        </pc:picChg>
        <pc:picChg chg="add del mod modCrop">
          <ac:chgData name="David Warton" userId="72ea9204-d9c6-4ec1-b89f-4928bbe5a998" providerId="ADAL" clId="{30421284-691F-4C93-B13B-DAA1C195C8F1}" dt="2023-11-08T00:33:53.199" v="10856" actId="478"/>
          <ac:picMkLst>
            <pc:docMk/>
            <pc:sldMk cId="3835837367" sldId="367"/>
            <ac:picMk id="8" creationId="{8F9FB160-DC06-4229-E8E1-0DA778A7E8BD}"/>
          </ac:picMkLst>
        </pc:picChg>
        <pc:picChg chg="add mod modCrop">
          <ac:chgData name="David Warton" userId="72ea9204-d9c6-4ec1-b89f-4928bbe5a998" providerId="ADAL" clId="{30421284-691F-4C93-B13B-DAA1C195C8F1}" dt="2023-11-08T00:34:26.948" v="10891" actId="1076"/>
          <ac:picMkLst>
            <pc:docMk/>
            <pc:sldMk cId="3835837367" sldId="367"/>
            <ac:picMk id="11" creationId="{56FF6046-B37A-D01D-B362-A8080210C19E}"/>
          </ac:picMkLst>
        </pc:picChg>
        <pc:picChg chg="add mod ord modCrop">
          <ac:chgData name="David Warton" userId="72ea9204-d9c6-4ec1-b89f-4928bbe5a998" providerId="ADAL" clId="{30421284-691F-4C93-B13B-DAA1C195C8F1}" dt="2023-11-08T00:35:06.996" v="10897" actId="166"/>
          <ac:picMkLst>
            <pc:docMk/>
            <pc:sldMk cId="3835837367" sldId="367"/>
            <ac:picMk id="12" creationId="{D284C752-D177-C1C5-D620-9F15A49C9405}"/>
          </ac:picMkLst>
        </pc:picChg>
      </pc:sldChg>
      <pc:sldChg chg="modSp add mod">
        <pc:chgData name="David Warton" userId="72ea9204-d9c6-4ec1-b89f-4928bbe5a998" providerId="ADAL" clId="{30421284-691F-4C93-B13B-DAA1C195C8F1}" dt="2023-11-21T03:43:18.474" v="15716"/>
        <pc:sldMkLst>
          <pc:docMk/>
          <pc:sldMk cId="2297833052" sldId="368"/>
        </pc:sldMkLst>
        <pc:spChg chg="mod">
          <ac:chgData name="David Warton" userId="72ea9204-d9c6-4ec1-b89f-4928bbe5a998" providerId="ADAL" clId="{30421284-691F-4C93-B13B-DAA1C195C8F1}" dt="2023-11-21T03:43:18.474" v="15716"/>
          <ac:spMkLst>
            <pc:docMk/>
            <pc:sldMk cId="2297833052" sldId="368"/>
            <ac:spMk id="4" creationId="{480B1066-B359-39AF-97F0-69F4D808B984}"/>
          </ac:spMkLst>
        </pc:spChg>
        <pc:spChg chg="mod">
          <ac:chgData name="David Warton" userId="72ea9204-d9c6-4ec1-b89f-4928bbe5a998" providerId="ADAL" clId="{30421284-691F-4C93-B13B-DAA1C195C8F1}" dt="2023-11-07T02:32:19.730" v="10733" actId="6549"/>
          <ac:spMkLst>
            <pc:docMk/>
            <pc:sldMk cId="2297833052" sldId="368"/>
            <ac:spMk id="9" creationId="{6106AA81-DC4F-5ABC-E152-DA4C1968FC1D}"/>
          </ac:spMkLst>
        </pc:spChg>
        <pc:spChg chg="mod">
          <ac:chgData name="David Warton" userId="72ea9204-d9c6-4ec1-b89f-4928bbe5a998" providerId="ADAL" clId="{30421284-691F-4C93-B13B-DAA1C195C8F1}" dt="2023-11-14T04:51:58.114" v="13326" actId="6549"/>
          <ac:spMkLst>
            <pc:docMk/>
            <pc:sldMk cId="2297833052" sldId="368"/>
            <ac:spMk id="12" creationId="{9332912E-2C87-8627-CEA4-2FB70EF77F81}"/>
          </ac:spMkLst>
        </pc:spChg>
      </pc:sldChg>
      <pc:sldChg chg="addSp delSp modSp add mod addAnim delAnim modAnim">
        <pc:chgData name="David Warton" userId="72ea9204-d9c6-4ec1-b89f-4928bbe5a998" providerId="ADAL" clId="{30421284-691F-4C93-B13B-DAA1C195C8F1}" dt="2023-11-22T00:37:01.879" v="15870" actId="1036"/>
        <pc:sldMkLst>
          <pc:docMk/>
          <pc:sldMk cId="2117921081" sldId="369"/>
        </pc:sldMkLst>
        <pc:spChg chg="mod">
          <ac:chgData name="David Warton" userId="72ea9204-d9c6-4ec1-b89f-4928bbe5a998" providerId="ADAL" clId="{30421284-691F-4C93-B13B-DAA1C195C8F1}" dt="2023-11-08T23:14:11.625" v="11802" actId="1076"/>
          <ac:spMkLst>
            <pc:docMk/>
            <pc:sldMk cId="2117921081" sldId="369"/>
            <ac:spMk id="6" creationId="{F0C723A3-0F13-0AE0-6E4F-8D50328BDC0D}"/>
          </ac:spMkLst>
        </pc:spChg>
        <pc:spChg chg="del mod">
          <ac:chgData name="David Warton" userId="72ea9204-d9c6-4ec1-b89f-4928bbe5a998" providerId="ADAL" clId="{30421284-691F-4C93-B13B-DAA1C195C8F1}" dt="2023-11-08T00:39:43.982" v="11143" actId="478"/>
          <ac:spMkLst>
            <pc:docMk/>
            <pc:sldMk cId="2117921081" sldId="369"/>
            <ac:spMk id="10" creationId="{C344FD2C-6CDA-F3CC-8A6B-BE4E085AC343}"/>
          </ac:spMkLst>
        </pc:spChg>
        <pc:spChg chg="add del">
          <ac:chgData name="David Warton" userId="72ea9204-d9c6-4ec1-b89f-4928bbe5a998" providerId="ADAL" clId="{30421284-691F-4C93-B13B-DAA1C195C8F1}" dt="2023-11-08T00:53:57.783" v="11372" actId="478"/>
          <ac:spMkLst>
            <pc:docMk/>
            <pc:sldMk cId="2117921081" sldId="369"/>
            <ac:spMk id="15" creationId="{2B37819B-8011-DAF7-9FBC-DB1ED4A8333E}"/>
          </ac:spMkLst>
        </pc:spChg>
        <pc:spChg chg="add mod">
          <ac:chgData name="David Warton" userId="72ea9204-d9c6-4ec1-b89f-4928bbe5a998" providerId="ADAL" clId="{30421284-691F-4C93-B13B-DAA1C195C8F1}" dt="2023-11-22T00:37:01.879" v="15870" actId="1036"/>
          <ac:spMkLst>
            <pc:docMk/>
            <pc:sldMk cId="2117921081" sldId="369"/>
            <ac:spMk id="18" creationId="{9F493451-37A9-3C01-356E-569E251F81ED}"/>
          </ac:spMkLst>
        </pc:spChg>
        <pc:spChg chg="add mod">
          <ac:chgData name="David Warton" userId="72ea9204-d9c6-4ec1-b89f-4928bbe5a998" providerId="ADAL" clId="{30421284-691F-4C93-B13B-DAA1C195C8F1}" dt="2023-11-22T00:37:01.879" v="15870" actId="1036"/>
          <ac:spMkLst>
            <pc:docMk/>
            <pc:sldMk cId="2117921081" sldId="369"/>
            <ac:spMk id="26" creationId="{551378FB-CD4A-88FE-00C7-E78C49C07B96}"/>
          </ac:spMkLst>
        </pc:spChg>
        <pc:picChg chg="add del mod modCrop">
          <ac:chgData name="David Warton" userId="72ea9204-d9c6-4ec1-b89f-4928bbe5a998" providerId="ADAL" clId="{30421284-691F-4C93-B13B-DAA1C195C8F1}" dt="2023-11-08T00:49:57.887" v="11220" actId="478"/>
          <ac:picMkLst>
            <pc:docMk/>
            <pc:sldMk cId="2117921081" sldId="369"/>
            <ac:picMk id="3" creationId="{37D41D52-CD12-DB15-5D0B-BB7BD57E38DA}"/>
          </ac:picMkLst>
        </pc:picChg>
        <pc:picChg chg="add del mod ord modCrop">
          <ac:chgData name="David Warton" userId="72ea9204-d9c6-4ec1-b89f-4928bbe5a998" providerId="ADAL" clId="{30421284-691F-4C93-B13B-DAA1C195C8F1}" dt="2023-11-10T00:10:54.887" v="11950" actId="478"/>
          <ac:picMkLst>
            <pc:docMk/>
            <pc:sldMk cId="2117921081" sldId="369"/>
            <ac:picMk id="3" creationId="{A610ABC7-DB15-27B4-2672-05BA538E76FD}"/>
          </ac:picMkLst>
        </pc:picChg>
        <pc:picChg chg="add mod ord modCrop">
          <ac:chgData name="David Warton" userId="72ea9204-d9c6-4ec1-b89f-4928bbe5a998" providerId="ADAL" clId="{30421284-691F-4C93-B13B-DAA1C195C8F1}" dt="2023-11-22T00:37:01.879" v="15870" actId="1036"/>
          <ac:picMkLst>
            <pc:docMk/>
            <pc:sldMk cId="2117921081" sldId="369"/>
            <ac:picMk id="3" creationId="{C243719D-5C2E-7ED2-33B8-3D66C4BB024B}"/>
          </ac:picMkLst>
        </pc:picChg>
        <pc:picChg chg="add del mod modCrop">
          <ac:chgData name="David Warton" userId="72ea9204-d9c6-4ec1-b89f-4928bbe5a998" providerId="ADAL" clId="{30421284-691F-4C93-B13B-DAA1C195C8F1}" dt="2023-11-22T00:36:52.031" v="15839" actId="21"/>
          <ac:picMkLst>
            <pc:docMk/>
            <pc:sldMk cId="2117921081" sldId="369"/>
            <ac:picMk id="4" creationId="{CEFD29FE-6EA5-7656-6491-013377AF7EBC}"/>
          </ac:picMkLst>
        </pc:picChg>
        <pc:picChg chg="add del mod modCrop">
          <ac:chgData name="David Warton" userId="72ea9204-d9c6-4ec1-b89f-4928bbe5a998" providerId="ADAL" clId="{30421284-691F-4C93-B13B-DAA1C195C8F1}" dt="2023-11-08T00:43:36.508" v="11219" actId="478"/>
          <ac:picMkLst>
            <pc:docMk/>
            <pc:sldMk cId="2117921081" sldId="369"/>
            <ac:picMk id="5" creationId="{0A45D2F4-A93F-310F-7E54-92D055F017F5}"/>
          </ac:picMkLst>
        </pc:picChg>
        <pc:picChg chg="add del mod ord modCrop">
          <ac:chgData name="David Warton" userId="72ea9204-d9c6-4ec1-b89f-4928bbe5a998" providerId="ADAL" clId="{30421284-691F-4C93-B13B-DAA1C195C8F1}" dt="2023-11-10T02:27:20.996" v="12183" actId="478"/>
          <ac:picMkLst>
            <pc:docMk/>
            <pc:sldMk cId="2117921081" sldId="369"/>
            <ac:picMk id="5" creationId="{D7DFF9B7-AC0F-CC8F-C48C-1C65C6F61A1E}"/>
          </ac:picMkLst>
        </pc:picChg>
        <pc:picChg chg="add del mod ord modCrop">
          <ac:chgData name="David Warton" userId="72ea9204-d9c6-4ec1-b89f-4928bbe5a998" providerId="ADAL" clId="{30421284-691F-4C93-B13B-DAA1C195C8F1}" dt="2023-11-10T02:27:20.265" v="12182" actId="478"/>
          <ac:picMkLst>
            <pc:docMk/>
            <pc:sldMk cId="2117921081" sldId="369"/>
            <ac:picMk id="8" creationId="{DE02A31D-D094-7FB1-98FD-0830F2A4A847}"/>
          </ac:picMkLst>
        </pc:picChg>
        <pc:picChg chg="add del mod modCrop">
          <ac:chgData name="David Warton" userId="72ea9204-d9c6-4ec1-b89f-4928bbe5a998" providerId="ADAL" clId="{30421284-691F-4C93-B13B-DAA1C195C8F1}" dt="2023-11-08T23:10:32.487" v="11774" actId="478"/>
          <ac:picMkLst>
            <pc:docMk/>
            <pc:sldMk cId="2117921081" sldId="369"/>
            <ac:picMk id="8" creationId="{F4D3C10E-6496-CE5F-DF28-5F814B49B614}"/>
          </ac:picMkLst>
        </pc:picChg>
        <pc:picChg chg="add del mod ord modCrop">
          <ac:chgData name="David Warton" userId="72ea9204-d9c6-4ec1-b89f-4928bbe5a998" providerId="ADAL" clId="{30421284-691F-4C93-B13B-DAA1C195C8F1}" dt="2023-11-10T02:27:19.352" v="12181" actId="478"/>
          <ac:picMkLst>
            <pc:docMk/>
            <pc:sldMk cId="2117921081" sldId="369"/>
            <ac:picMk id="10" creationId="{A7893395-763F-0427-7B1F-63871B405D18}"/>
          </ac:picMkLst>
        </pc:picChg>
        <pc:picChg chg="add del mod modCrop">
          <ac:chgData name="David Warton" userId="72ea9204-d9c6-4ec1-b89f-4928bbe5a998" providerId="ADAL" clId="{30421284-691F-4C93-B13B-DAA1C195C8F1}" dt="2023-11-08T23:16:14.638" v="11829" actId="478"/>
          <ac:picMkLst>
            <pc:docMk/>
            <pc:sldMk cId="2117921081" sldId="369"/>
            <ac:picMk id="11" creationId="{17765D17-FC00-BC0C-5FCB-765821536397}"/>
          </ac:picMkLst>
        </pc:picChg>
        <pc:picChg chg="add del mod ord modCrop">
          <ac:chgData name="David Warton" userId="72ea9204-d9c6-4ec1-b89f-4928bbe5a998" providerId="ADAL" clId="{30421284-691F-4C93-B13B-DAA1C195C8F1}" dt="2023-11-10T02:35:57.554" v="12313" actId="478"/>
          <ac:picMkLst>
            <pc:docMk/>
            <pc:sldMk cId="2117921081" sldId="369"/>
            <ac:picMk id="12" creationId="{604C9D5D-35E7-E1F1-EFCD-2C49F2F7FA03}"/>
          </ac:picMkLst>
        </pc:picChg>
        <pc:picChg chg="add del mod modCrop">
          <ac:chgData name="David Warton" userId="72ea9204-d9c6-4ec1-b89f-4928bbe5a998" providerId="ADAL" clId="{30421284-691F-4C93-B13B-DAA1C195C8F1}" dt="2023-11-10T02:35:56.778" v="12312" actId="478"/>
          <ac:picMkLst>
            <pc:docMk/>
            <pc:sldMk cId="2117921081" sldId="369"/>
            <ac:picMk id="15" creationId="{0BB2768B-45C1-BD56-9026-2EDECB830C0D}"/>
          </ac:picMkLst>
        </pc:picChg>
        <pc:picChg chg="add del mod modCrop">
          <ac:chgData name="David Warton" userId="72ea9204-d9c6-4ec1-b89f-4928bbe5a998" providerId="ADAL" clId="{30421284-691F-4C93-B13B-DAA1C195C8F1}" dt="2023-11-10T02:35:54.394" v="12311" actId="478"/>
          <ac:picMkLst>
            <pc:docMk/>
            <pc:sldMk cId="2117921081" sldId="369"/>
            <ac:picMk id="19" creationId="{ABB2D488-D98B-20D7-F2D8-67B305B63F24}"/>
          </ac:picMkLst>
        </pc:picChg>
        <pc:picChg chg="add del mod modCrop">
          <ac:chgData name="David Warton" userId="72ea9204-d9c6-4ec1-b89f-4928bbe5a998" providerId="ADAL" clId="{30421284-691F-4C93-B13B-DAA1C195C8F1}" dt="2023-11-08T23:13:22.222" v="11796" actId="478"/>
          <ac:picMkLst>
            <pc:docMk/>
            <pc:sldMk cId="2117921081" sldId="369"/>
            <ac:picMk id="22" creationId="{4232612F-5F92-700E-1F87-88AFADE899CE}"/>
          </ac:picMkLst>
        </pc:picChg>
        <pc:picChg chg="add mod ord modCrop">
          <ac:chgData name="David Warton" userId="72ea9204-d9c6-4ec1-b89f-4928bbe5a998" providerId="ADAL" clId="{30421284-691F-4C93-B13B-DAA1C195C8F1}" dt="2023-11-22T00:37:01.879" v="15870" actId="1036"/>
          <ac:picMkLst>
            <pc:docMk/>
            <pc:sldMk cId="2117921081" sldId="369"/>
            <ac:picMk id="22" creationId="{76BBC2AA-A18C-3E2D-772A-377B8AC9CBBF}"/>
          </ac:picMkLst>
        </pc:picChg>
        <pc:picChg chg="add del mod modCrop">
          <ac:chgData name="David Warton" userId="72ea9204-d9c6-4ec1-b89f-4928bbe5a998" providerId="ADAL" clId="{30421284-691F-4C93-B13B-DAA1C195C8F1}" dt="2023-11-10T02:38:48.033" v="12339" actId="478"/>
          <ac:picMkLst>
            <pc:docMk/>
            <pc:sldMk cId="2117921081" sldId="369"/>
            <ac:picMk id="28" creationId="{66FE15E9-AF14-8EBB-446B-08F2F7B68667}"/>
          </ac:picMkLst>
        </pc:picChg>
        <pc:picChg chg="add del mod ord modCrop">
          <ac:chgData name="David Warton" userId="72ea9204-d9c6-4ec1-b89f-4928bbe5a998" providerId="ADAL" clId="{30421284-691F-4C93-B13B-DAA1C195C8F1}" dt="2023-11-10T00:10:56.159" v="11951" actId="478"/>
          <ac:picMkLst>
            <pc:docMk/>
            <pc:sldMk cId="2117921081" sldId="369"/>
            <ac:picMk id="29" creationId="{069F9D91-514E-9C6E-D7E3-DB4F905FD70A}"/>
          </ac:picMkLst>
        </pc:picChg>
        <pc:picChg chg="add del mod ord modCrop">
          <ac:chgData name="David Warton" userId="72ea9204-d9c6-4ec1-b89f-4928bbe5a998" providerId="ADAL" clId="{30421284-691F-4C93-B13B-DAA1C195C8F1}" dt="2023-11-10T00:10:53.966" v="11949" actId="478"/>
          <ac:picMkLst>
            <pc:docMk/>
            <pc:sldMk cId="2117921081" sldId="369"/>
            <ac:picMk id="31" creationId="{2A9EC055-7C87-0ABB-65EB-DC16A4760BAE}"/>
          </ac:picMkLst>
        </pc:picChg>
        <pc:picChg chg="add del mod modCrop">
          <ac:chgData name="David Warton" userId="72ea9204-d9c6-4ec1-b89f-4928bbe5a998" providerId="ADAL" clId="{30421284-691F-4C93-B13B-DAA1C195C8F1}" dt="2023-11-15T00:07:42.220" v="14835" actId="478"/>
          <ac:picMkLst>
            <pc:docMk/>
            <pc:sldMk cId="2117921081" sldId="369"/>
            <ac:picMk id="32" creationId="{82241219-D017-0CC9-9C6B-389F8D9CAD17}"/>
          </ac:picMkLst>
        </pc:picChg>
        <pc:picChg chg="add mod ord modCrop">
          <ac:chgData name="David Warton" userId="72ea9204-d9c6-4ec1-b89f-4928bbe5a998" providerId="ADAL" clId="{30421284-691F-4C93-B13B-DAA1C195C8F1}" dt="2023-11-22T00:37:01.879" v="15870" actId="1036"/>
          <ac:picMkLst>
            <pc:docMk/>
            <pc:sldMk cId="2117921081" sldId="369"/>
            <ac:picMk id="34" creationId="{FA30D9CC-BEE2-D940-6878-B7E4EE64AB3F}"/>
          </ac:picMkLst>
        </pc:picChg>
        <pc:cxnChg chg="add mod">
          <ac:chgData name="David Warton" userId="72ea9204-d9c6-4ec1-b89f-4928bbe5a998" providerId="ADAL" clId="{30421284-691F-4C93-B13B-DAA1C195C8F1}" dt="2023-11-22T00:37:01.879" v="15870" actId="1036"/>
          <ac:cxnSpMkLst>
            <pc:docMk/>
            <pc:sldMk cId="2117921081" sldId="369"/>
            <ac:cxnSpMk id="13" creationId="{BE3F91A9-38C0-3A68-5A3F-0E00353E02C9}"/>
          </ac:cxnSpMkLst>
        </pc:cxnChg>
        <pc:cxnChg chg="add mod">
          <ac:chgData name="David Warton" userId="72ea9204-d9c6-4ec1-b89f-4928bbe5a998" providerId="ADAL" clId="{30421284-691F-4C93-B13B-DAA1C195C8F1}" dt="2023-11-22T00:37:01.879" v="15870" actId="1036"/>
          <ac:cxnSpMkLst>
            <pc:docMk/>
            <pc:sldMk cId="2117921081" sldId="369"/>
            <ac:cxnSpMk id="16" creationId="{699ABB99-88D4-6821-EE9D-20587F4F4E01}"/>
          </ac:cxnSpMkLst>
        </pc:cxnChg>
        <pc:cxnChg chg="add mod">
          <ac:chgData name="David Warton" userId="72ea9204-d9c6-4ec1-b89f-4928bbe5a998" providerId="ADAL" clId="{30421284-691F-4C93-B13B-DAA1C195C8F1}" dt="2023-11-22T00:37:01.879" v="15870" actId="1036"/>
          <ac:cxnSpMkLst>
            <pc:docMk/>
            <pc:sldMk cId="2117921081" sldId="369"/>
            <ac:cxnSpMk id="20" creationId="{6C802173-9B5C-82BA-69F0-01CAD207ABDA}"/>
          </ac:cxnSpMkLst>
        </pc:cxnChg>
        <pc:cxnChg chg="add mod">
          <ac:chgData name="David Warton" userId="72ea9204-d9c6-4ec1-b89f-4928bbe5a998" providerId="ADAL" clId="{30421284-691F-4C93-B13B-DAA1C195C8F1}" dt="2023-11-22T00:37:01.879" v="15870" actId="1036"/>
          <ac:cxnSpMkLst>
            <pc:docMk/>
            <pc:sldMk cId="2117921081" sldId="369"/>
            <ac:cxnSpMk id="23" creationId="{AC861675-8BEF-BD4D-4B66-EC5974A88E81}"/>
          </ac:cxnSpMkLst>
        </pc:cxnChg>
        <pc:cxnChg chg="add del mod">
          <ac:chgData name="David Warton" userId="72ea9204-d9c6-4ec1-b89f-4928bbe5a998" providerId="ADAL" clId="{30421284-691F-4C93-B13B-DAA1C195C8F1}" dt="2023-11-08T00:58:28.586" v="11489" actId="478"/>
          <ac:cxnSpMkLst>
            <pc:docMk/>
            <pc:sldMk cId="2117921081" sldId="369"/>
            <ac:cxnSpMk id="24" creationId="{5AF95B51-FBC2-C31E-1482-08D1C3AE34DD}"/>
          </ac:cxnSpMkLst>
        </pc:cxnChg>
        <pc:cxnChg chg="add mod">
          <ac:chgData name="David Warton" userId="72ea9204-d9c6-4ec1-b89f-4928bbe5a998" providerId="ADAL" clId="{30421284-691F-4C93-B13B-DAA1C195C8F1}" dt="2023-11-22T00:37:01.879" v="15870" actId="1036"/>
          <ac:cxnSpMkLst>
            <pc:docMk/>
            <pc:sldMk cId="2117921081" sldId="369"/>
            <ac:cxnSpMk id="25" creationId="{0F0788B6-6FD7-31C8-5206-D926C47F0180}"/>
          </ac:cxnSpMkLst>
        </pc:cxnChg>
        <pc:cxnChg chg="add mod">
          <ac:chgData name="David Warton" userId="72ea9204-d9c6-4ec1-b89f-4928bbe5a998" providerId="ADAL" clId="{30421284-691F-4C93-B13B-DAA1C195C8F1}" dt="2023-11-22T00:37:01.879" v="15870" actId="1036"/>
          <ac:cxnSpMkLst>
            <pc:docMk/>
            <pc:sldMk cId="2117921081" sldId="369"/>
            <ac:cxnSpMk id="27" creationId="{3C340446-24F1-A5CA-24E2-872673F1389D}"/>
          </ac:cxnSpMkLst>
        </pc:cxnChg>
      </pc:sldChg>
      <pc:sldChg chg="addSp delSp modSp add mod addAnim delAnim modAnim">
        <pc:chgData name="David Warton" userId="72ea9204-d9c6-4ec1-b89f-4928bbe5a998" providerId="ADAL" clId="{30421284-691F-4C93-B13B-DAA1C195C8F1}" dt="2023-11-22T04:31:30.667" v="16971"/>
        <pc:sldMkLst>
          <pc:docMk/>
          <pc:sldMk cId="5561544" sldId="370"/>
        </pc:sldMkLst>
        <pc:spChg chg="add mod">
          <ac:chgData name="David Warton" userId="72ea9204-d9c6-4ec1-b89f-4928bbe5a998" providerId="ADAL" clId="{30421284-691F-4C93-B13B-DAA1C195C8F1}" dt="2023-11-15T01:01:08.537" v="15072" actId="1076"/>
          <ac:spMkLst>
            <pc:docMk/>
            <pc:sldMk cId="5561544" sldId="370"/>
            <ac:spMk id="9" creationId="{47681AA0-3015-9692-00FA-9C3513F54884}"/>
          </ac:spMkLst>
        </pc:spChg>
        <pc:spChg chg="del mod">
          <ac:chgData name="David Warton" userId="72ea9204-d9c6-4ec1-b89f-4928bbe5a998" providerId="ADAL" clId="{30421284-691F-4C93-B13B-DAA1C195C8F1}" dt="2023-11-10T02:18:58.507" v="12106" actId="478"/>
          <ac:spMkLst>
            <pc:docMk/>
            <pc:sldMk cId="5561544" sldId="370"/>
            <ac:spMk id="10" creationId="{C344FD2C-6CDA-F3CC-8A6B-BE4E085AC343}"/>
          </ac:spMkLst>
        </pc:spChg>
        <pc:spChg chg="add mod">
          <ac:chgData name="David Warton" userId="72ea9204-d9c6-4ec1-b89f-4928bbe5a998" providerId="ADAL" clId="{30421284-691F-4C93-B13B-DAA1C195C8F1}" dt="2023-11-15T01:01:36.844" v="15097" actId="1076"/>
          <ac:spMkLst>
            <pc:docMk/>
            <pc:sldMk cId="5561544" sldId="370"/>
            <ac:spMk id="29" creationId="{BD747B23-9E6D-F6B2-4270-D8F9C8E84E74}"/>
          </ac:spMkLst>
        </pc:spChg>
        <pc:spChg chg="add mod">
          <ac:chgData name="David Warton" userId="72ea9204-d9c6-4ec1-b89f-4928bbe5a998" providerId="ADAL" clId="{30421284-691F-4C93-B13B-DAA1C195C8F1}" dt="2023-11-15T21:45:26.428" v="15185" actId="1076"/>
          <ac:spMkLst>
            <pc:docMk/>
            <pc:sldMk cId="5561544" sldId="370"/>
            <ac:spMk id="44" creationId="{905C1745-0108-1F22-2C56-15B77147AAC5}"/>
          </ac:spMkLst>
        </pc:spChg>
        <pc:picChg chg="add del mod modCrop">
          <ac:chgData name="David Warton" userId="72ea9204-d9c6-4ec1-b89f-4928bbe5a998" providerId="ADAL" clId="{30421284-691F-4C93-B13B-DAA1C195C8F1}" dt="2023-11-15T00:28:01.103" v="14861" actId="478"/>
          <ac:picMkLst>
            <pc:docMk/>
            <pc:sldMk cId="5561544" sldId="370"/>
            <ac:picMk id="3" creationId="{8297FA78-F8A0-CB30-BFBB-F3D6511E52E8}"/>
          </ac:picMkLst>
        </pc:picChg>
        <pc:picChg chg="add del mod modCrop">
          <ac:chgData name="David Warton" userId="72ea9204-d9c6-4ec1-b89f-4928bbe5a998" providerId="ADAL" clId="{30421284-691F-4C93-B13B-DAA1C195C8F1}" dt="2023-11-15T00:59:07.113" v="15019" actId="478"/>
          <ac:picMkLst>
            <pc:docMk/>
            <pc:sldMk cId="5561544" sldId="370"/>
            <ac:picMk id="4" creationId="{71274A0E-E20F-5D12-EA93-CF9298BF8509}"/>
          </ac:picMkLst>
        </pc:picChg>
        <pc:picChg chg="add del mod modCrop">
          <ac:chgData name="David Warton" userId="72ea9204-d9c6-4ec1-b89f-4928bbe5a998" providerId="ADAL" clId="{30421284-691F-4C93-B13B-DAA1C195C8F1}" dt="2023-11-15T00:28:00.374" v="14860" actId="478"/>
          <ac:picMkLst>
            <pc:docMk/>
            <pc:sldMk cId="5561544" sldId="370"/>
            <ac:picMk id="5" creationId="{B8D3C225-9A70-0773-F1A8-F8C7417DA64A}"/>
          </ac:picMkLst>
        </pc:picChg>
        <pc:picChg chg="add del mod modCrop">
          <ac:chgData name="David Warton" userId="72ea9204-d9c6-4ec1-b89f-4928bbe5a998" providerId="ADAL" clId="{30421284-691F-4C93-B13B-DAA1C195C8F1}" dt="2023-11-15T00:59:06.427" v="15018" actId="478"/>
          <ac:picMkLst>
            <pc:docMk/>
            <pc:sldMk cId="5561544" sldId="370"/>
            <ac:picMk id="8" creationId="{0CB18F42-ABB0-CE20-51FF-A7B22D183B24}"/>
          </ac:picMkLst>
        </pc:picChg>
        <pc:picChg chg="add mod ord">
          <ac:chgData name="David Warton" userId="72ea9204-d9c6-4ec1-b89f-4928bbe5a998" providerId="ADAL" clId="{30421284-691F-4C93-B13B-DAA1C195C8F1}" dt="2023-11-15T01:00:06.682" v="15042" actId="167"/>
          <ac:picMkLst>
            <pc:docMk/>
            <pc:sldMk cId="5561544" sldId="370"/>
            <ac:picMk id="37" creationId="{C4C7CC82-6DF7-8899-952D-2E7CF0617589}"/>
          </ac:picMkLst>
        </pc:picChg>
        <pc:cxnChg chg="add del mod">
          <ac:chgData name="David Warton" userId="72ea9204-d9c6-4ec1-b89f-4928bbe5a998" providerId="ADAL" clId="{30421284-691F-4C93-B13B-DAA1C195C8F1}" dt="2023-11-15T01:00:21.224" v="15046" actId="14100"/>
          <ac:cxnSpMkLst>
            <pc:docMk/>
            <pc:sldMk cId="5561544" sldId="370"/>
            <ac:cxnSpMk id="10" creationId="{6902E067-D3F0-52F8-94CC-AE8ABBB0A63A}"/>
          </ac:cxnSpMkLst>
        </pc:cxnChg>
        <pc:cxnChg chg="add del mod">
          <ac:chgData name="David Warton" userId="72ea9204-d9c6-4ec1-b89f-4928bbe5a998" providerId="ADAL" clId="{30421284-691F-4C93-B13B-DAA1C195C8F1}" dt="2023-11-15T00:32:38.136" v="14916" actId="478"/>
          <ac:cxnSpMkLst>
            <pc:docMk/>
            <pc:sldMk cId="5561544" sldId="370"/>
            <ac:cxnSpMk id="13" creationId="{64A17B3D-0AE1-4AF7-D946-C58CD364AD07}"/>
          </ac:cxnSpMkLst>
        </pc:cxnChg>
        <pc:cxnChg chg="add del mod">
          <ac:chgData name="David Warton" userId="72ea9204-d9c6-4ec1-b89f-4928bbe5a998" providerId="ADAL" clId="{30421284-691F-4C93-B13B-DAA1C195C8F1}" dt="2023-11-15T00:33:25.388" v="14927" actId="478"/>
          <ac:cxnSpMkLst>
            <pc:docMk/>
            <pc:sldMk cId="5561544" sldId="370"/>
            <ac:cxnSpMk id="18" creationId="{B9DE9842-530F-CB90-4B90-F149A8A237F5}"/>
          </ac:cxnSpMkLst>
        </pc:cxnChg>
        <pc:cxnChg chg="add del mod">
          <ac:chgData name="David Warton" userId="72ea9204-d9c6-4ec1-b89f-4928bbe5a998" providerId="ADAL" clId="{30421284-691F-4C93-B13B-DAA1C195C8F1}" dt="2023-11-15T00:59:07.977" v="15020" actId="478"/>
          <ac:cxnSpMkLst>
            <pc:docMk/>
            <pc:sldMk cId="5561544" sldId="370"/>
            <ac:cxnSpMk id="27" creationId="{0CDC7078-04D0-64C1-4080-97CF6A37BA5B}"/>
          </ac:cxnSpMkLst>
        </pc:cxnChg>
        <pc:cxnChg chg="add mod">
          <ac:chgData name="David Warton" userId="72ea9204-d9c6-4ec1-b89f-4928bbe5a998" providerId="ADAL" clId="{30421284-691F-4C93-B13B-DAA1C195C8F1}" dt="2023-11-15T01:00:31.053" v="15051" actId="14100"/>
          <ac:cxnSpMkLst>
            <pc:docMk/>
            <pc:sldMk cId="5561544" sldId="370"/>
            <ac:cxnSpMk id="30" creationId="{2F759E6B-7B08-2175-29FE-5462250C1356}"/>
          </ac:cxnSpMkLst>
        </pc:cxnChg>
        <pc:cxnChg chg="add del mod">
          <ac:chgData name="David Warton" userId="72ea9204-d9c6-4ec1-b89f-4928bbe5a998" providerId="ADAL" clId="{30421284-691F-4C93-B13B-DAA1C195C8F1}" dt="2023-11-15T00:59:15.967" v="15023" actId="478"/>
          <ac:cxnSpMkLst>
            <pc:docMk/>
            <pc:sldMk cId="5561544" sldId="370"/>
            <ac:cxnSpMk id="31" creationId="{1AF4A15D-C3AA-3DDF-1724-4CEFD5580D11}"/>
          </ac:cxnSpMkLst>
        </pc:cxnChg>
      </pc:sldChg>
      <pc:sldChg chg="addSp delSp modSp add mod delAnim modAnim">
        <pc:chgData name="David Warton" userId="72ea9204-d9c6-4ec1-b89f-4928bbe5a998" providerId="ADAL" clId="{30421284-691F-4C93-B13B-DAA1C195C8F1}" dt="2023-11-22T03:57:36.778" v="16882"/>
        <pc:sldMkLst>
          <pc:docMk/>
          <pc:sldMk cId="2999726436" sldId="371"/>
        </pc:sldMkLst>
        <pc:spChg chg="add del">
          <ac:chgData name="David Warton" userId="72ea9204-d9c6-4ec1-b89f-4928bbe5a998" providerId="ADAL" clId="{30421284-691F-4C93-B13B-DAA1C195C8F1}" dt="2023-10-24T02:53:12.822" v="3878" actId="22"/>
          <ac:spMkLst>
            <pc:docMk/>
            <pc:sldMk cId="2999726436" sldId="371"/>
            <ac:spMk id="3" creationId="{470A6DFD-B221-CD79-3EF5-14B572424AA3}"/>
          </ac:spMkLst>
        </pc:spChg>
        <pc:spChg chg="del mod">
          <ac:chgData name="David Warton" userId="72ea9204-d9c6-4ec1-b89f-4928bbe5a998" providerId="ADAL" clId="{30421284-691F-4C93-B13B-DAA1C195C8F1}" dt="2023-11-20T22:17:03.962" v="15287" actId="478"/>
          <ac:spMkLst>
            <pc:docMk/>
            <pc:sldMk cId="2999726436" sldId="371"/>
            <ac:spMk id="10" creationId="{C344FD2C-6CDA-F3CC-8A6B-BE4E085AC343}"/>
          </ac:spMkLst>
        </pc:spChg>
        <pc:spChg chg="add mod ord">
          <ac:chgData name="David Warton" userId="72ea9204-d9c6-4ec1-b89f-4928bbe5a998" providerId="ADAL" clId="{30421284-691F-4C93-B13B-DAA1C195C8F1}" dt="2023-11-20T22:48:30.756" v="15408" actId="171"/>
          <ac:spMkLst>
            <pc:docMk/>
            <pc:sldMk cId="2999726436" sldId="371"/>
            <ac:spMk id="16" creationId="{F5773C29-645B-9553-C2DC-C37C0B323889}"/>
          </ac:spMkLst>
        </pc:spChg>
        <pc:spChg chg="add mod ord">
          <ac:chgData name="David Warton" userId="72ea9204-d9c6-4ec1-b89f-4928bbe5a998" providerId="ADAL" clId="{30421284-691F-4C93-B13B-DAA1C195C8F1}" dt="2023-11-20T22:48:18.263" v="15406" actId="171"/>
          <ac:spMkLst>
            <pc:docMk/>
            <pc:sldMk cId="2999726436" sldId="371"/>
            <ac:spMk id="17" creationId="{20544DEE-93BF-8623-5888-B2A8727FCECA}"/>
          </ac:spMkLst>
        </pc:spChg>
        <pc:picChg chg="add mod modCrop">
          <ac:chgData name="David Warton" userId="72ea9204-d9c6-4ec1-b89f-4928bbe5a998" providerId="ADAL" clId="{30421284-691F-4C93-B13B-DAA1C195C8F1}" dt="2023-11-22T03:54:28.958" v="16881" actId="1036"/>
          <ac:picMkLst>
            <pc:docMk/>
            <pc:sldMk cId="2999726436" sldId="371"/>
            <ac:picMk id="3" creationId="{1C74AE12-503D-D07B-E9CA-C13C8A24EF28}"/>
          </ac:picMkLst>
        </pc:picChg>
        <pc:picChg chg="add del mod modCrop">
          <ac:chgData name="David Warton" userId="72ea9204-d9c6-4ec1-b89f-4928bbe5a998" providerId="ADAL" clId="{30421284-691F-4C93-B13B-DAA1C195C8F1}" dt="2023-11-20T22:21:11.213" v="15297" actId="478"/>
          <ac:picMkLst>
            <pc:docMk/>
            <pc:sldMk cId="2999726436" sldId="371"/>
            <ac:picMk id="3" creationId="{9CC53020-7930-E9B5-8576-6B943F8D3CE0}"/>
          </ac:picMkLst>
        </pc:picChg>
        <pc:picChg chg="add del mod">
          <ac:chgData name="David Warton" userId="72ea9204-d9c6-4ec1-b89f-4928bbe5a998" providerId="ADAL" clId="{30421284-691F-4C93-B13B-DAA1C195C8F1}" dt="2023-11-20T22:26:39.178" v="15311" actId="478"/>
          <ac:picMkLst>
            <pc:docMk/>
            <pc:sldMk cId="2999726436" sldId="371"/>
            <ac:picMk id="5" creationId="{74089261-9365-8AFF-E3C0-81095B0A67F1}"/>
          </ac:picMkLst>
        </pc:picChg>
        <pc:picChg chg="add del mod">
          <ac:chgData name="David Warton" userId="72ea9204-d9c6-4ec1-b89f-4928bbe5a998" providerId="ADAL" clId="{30421284-691F-4C93-B13B-DAA1C195C8F1}" dt="2023-11-20T22:26:27.450" v="15305" actId="478"/>
          <ac:picMkLst>
            <pc:docMk/>
            <pc:sldMk cId="2999726436" sldId="371"/>
            <ac:picMk id="8" creationId="{B4F0C210-C059-2562-79A4-32DD82B269C4}"/>
          </ac:picMkLst>
        </pc:picChg>
        <pc:picChg chg="add mod ord">
          <ac:chgData name="David Warton" userId="72ea9204-d9c6-4ec1-b89f-4928bbe5a998" providerId="ADAL" clId="{30421284-691F-4C93-B13B-DAA1C195C8F1}" dt="2023-11-20T22:28:24.410" v="15316" actId="167"/>
          <ac:picMkLst>
            <pc:docMk/>
            <pc:sldMk cId="2999726436" sldId="371"/>
            <ac:picMk id="11" creationId="{C1B033CA-0EBE-8893-B37D-14B04B0AD418}"/>
          </ac:picMkLst>
        </pc:picChg>
        <pc:picChg chg="add del mod ord">
          <ac:chgData name="David Warton" userId="72ea9204-d9c6-4ec1-b89f-4928bbe5a998" providerId="ADAL" clId="{30421284-691F-4C93-B13B-DAA1C195C8F1}" dt="2023-11-20T22:28:26.647" v="15317" actId="478"/>
          <ac:picMkLst>
            <pc:docMk/>
            <pc:sldMk cId="2999726436" sldId="371"/>
            <ac:picMk id="13" creationId="{E7858E5A-E905-4ACB-BC40-AD23829B2B11}"/>
          </ac:picMkLst>
        </pc:picChg>
        <pc:picChg chg="add mod ord">
          <ac:chgData name="David Warton" userId="72ea9204-d9c6-4ec1-b89f-4928bbe5a998" providerId="ADAL" clId="{30421284-691F-4C93-B13B-DAA1C195C8F1}" dt="2023-11-20T22:28:33.545" v="15321" actId="167"/>
          <ac:picMkLst>
            <pc:docMk/>
            <pc:sldMk cId="2999726436" sldId="371"/>
            <ac:picMk id="15" creationId="{8DF136B3-1B3D-9A33-9F88-2FD42FB8D0CB}"/>
          </ac:picMkLst>
        </pc:picChg>
      </pc:sldChg>
      <pc:sldChg chg="addSp modSp add mod">
        <pc:chgData name="David Warton" userId="72ea9204-d9c6-4ec1-b89f-4928bbe5a998" providerId="ADAL" clId="{30421284-691F-4C93-B13B-DAA1C195C8F1}" dt="2023-11-21T03:43:23.915" v="15717"/>
        <pc:sldMkLst>
          <pc:docMk/>
          <pc:sldMk cId="1351205318" sldId="372"/>
        </pc:sldMkLst>
        <pc:spChg chg="mod">
          <ac:chgData name="David Warton" userId="72ea9204-d9c6-4ec1-b89f-4928bbe5a998" providerId="ADAL" clId="{30421284-691F-4C93-B13B-DAA1C195C8F1}" dt="2023-11-21T03:43:23.915" v="15717"/>
          <ac:spMkLst>
            <pc:docMk/>
            <pc:sldMk cId="1351205318" sldId="372"/>
            <ac:spMk id="4" creationId="{480B1066-B359-39AF-97F0-69F4D808B984}"/>
          </ac:spMkLst>
        </pc:spChg>
        <pc:spChg chg="mod">
          <ac:chgData name="David Warton" userId="72ea9204-d9c6-4ec1-b89f-4928bbe5a998" providerId="ADAL" clId="{30421284-691F-4C93-B13B-DAA1C195C8F1}" dt="2023-10-24T02:58:03.975" v="3927" actId="2085"/>
          <ac:spMkLst>
            <pc:docMk/>
            <pc:sldMk cId="1351205318" sldId="372"/>
            <ac:spMk id="6" creationId="{181057BF-9977-2A36-B56A-59093779D2E4}"/>
          </ac:spMkLst>
        </pc:spChg>
        <pc:spChg chg="mod">
          <ac:chgData name="David Warton" userId="72ea9204-d9c6-4ec1-b89f-4928bbe5a998" providerId="ADAL" clId="{30421284-691F-4C93-B13B-DAA1C195C8F1}" dt="2023-10-24T02:58:07.800" v="3929" actId="2085"/>
          <ac:spMkLst>
            <pc:docMk/>
            <pc:sldMk cId="1351205318" sldId="372"/>
            <ac:spMk id="9" creationId="{6106AA81-DC4F-5ABC-E152-DA4C1968FC1D}"/>
          </ac:spMkLst>
        </pc:spChg>
        <pc:spChg chg="mod">
          <ac:chgData name="David Warton" userId="72ea9204-d9c6-4ec1-b89f-4928bbe5a998" providerId="ADAL" clId="{30421284-691F-4C93-B13B-DAA1C195C8F1}" dt="2023-11-14T04:53:20.858" v="13328" actId="6549"/>
          <ac:spMkLst>
            <pc:docMk/>
            <pc:sldMk cId="1351205318" sldId="372"/>
            <ac:spMk id="12" creationId="{9332912E-2C87-8627-CEA4-2FB70EF77F81}"/>
          </ac:spMkLst>
        </pc:spChg>
        <pc:cxnChg chg="mod">
          <ac:chgData name="David Warton" userId="72ea9204-d9c6-4ec1-b89f-4928bbe5a998" providerId="ADAL" clId="{30421284-691F-4C93-B13B-DAA1C195C8F1}" dt="2023-10-24T02:54:22.664" v="3893" actId="14100"/>
          <ac:cxnSpMkLst>
            <pc:docMk/>
            <pc:sldMk cId="1351205318" sldId="372"/>
            <ac:cxnSpMk id="3" creationId="{881BE962-C507-CC79-9D67-E45757B73A3A}"/>
          </ac:cxnSpMkLst>
        </pc:cxnChg>
        <pc:cxnChg chg="add mod">
          <ac:chgData name="David Warton" userId="72ea9204-d9c6-4ec1-b89f-4928bbe5a998" providerId="ADAL" clId="{30421284-691F-4C93-B13B-DAA1C195C8F1}" dt="2023-10-24T02:55:11.818" v="3898" actId="1076"/>
          <ac:cxnSpMkLst>
            <pc:docMk/>
            <pc:sldMk cId="1351205318" sldId="372"/>
            <ac:cxnSpMk id="15" creationId="{37AE5747-B41E-ADEA-92D7-584AA8E9923F}"/>
          </ac:cxnSpMkLst>
        </pc:cxnChg>
      </pc:sldChg>
      <pc:sldChg chg="modSp add mod">
        <pc:chgData name="David Warton" userId="72ea9204-d9c6-4ec1-b89f-4928bbe5a998" providerId="ADAL" clId="{30421284-691F-4C93-B13B-DAA1C195C8F1}" dt="2023-11-21T03:42:18.999" v="15711"/>
        <pc:sldMkLst>
          <pc:docMk/>
          <pc:sldMk cId="2395062477" sldId="373"/>
        </pc:sldMkLst>
        <pc:spChg chg="mod">
          <ac:chgData name="David Warton" userId="72ea9204-d9c6-4ec1-b89f-4928bbe5a998" providerId="ADAL" clId="{30421284-691F-4C93-B13B-DAA1C195C8F1}" dt="2023-11-21T03:42:18.999" v="15711"/>
          <ac:spMkLst>
            <pc:docMk/>
            <pc:sldMk cId="2395062477" sldId="373"/>
            <ac:spMk id="4" creationId="{480B1066-B359-39AF-97F0-69F4D808B984}"/>
          </ac:spMkLst>
        </pc:spChg>
        <pc:spChg chg="mod">
          <ac:chgData name="David Warton" userId="72ea9204-d9c6-4ec1-b89f-4928bbe5a998" providerId="ADAL" clId="{30421284-691F-4C93-B13B-DAA1C195C8F1}" dt="2023-11-14T04:50:54.671" v="13306" actId="20577"/>
          <ac:spMkLst>
            <pc:docMk/>
            <pc:sldMk cId="2395062477" sldId="373"/>
            <ac:spMk id="12" creationId="{9332912E-2C87-8627-CEA4-2FB70EF77F81}"/>
          </ac:spMkLst>
        </pc:spChg>
      </pc:sldChg>
      <pc:sldChg chg="modSp add del mod">
        <pc:chgData name="David Warton" userId="72ea9204-d9c6-4ec1-b89f-4928bbe5a998" providerId="ADAL" clId="{30421284-691F-4C93-B13B-DAA1C195C8F1}" dt="2023-10-24T02:57:47.046" v="3925" actId="2696"/>
        <pc:sldMkLst>
          <pc:docMk/>
          <pc:sldMk cId="3074500492" sldId="373"/>
        </pc:sldMkLst>
        <pc:spChg chg="mod">
          <ac:chgData name="David Warton" userId="72ea9204-d9c6-4ec1-b89f-4928bbe5a998" providerId="ADAL" clId="{30421284-691F-4C93-B13B-DAA1C195C8F1}" dt="2023-10-24T02:57:17.216" v="3923" actId="2085"/>
          <ac:spMkLst>
            <pc:docMk/>
            <pc:sldMk cId="3074500492" sldId="373"/>
            <ac:spMk id="4" creationId="{480B1066-B359-39AF-97F0-69F4D808B984}"/>
          </ac:spMkLst>
        </pc:spChg>
        <pc:spChg chg="mod">
          <ac:chgData name="David Warton" userId="72ea9204-d9c6-4ec1-b89f-4928bbe5a998" providerId="ADAL" clId="{30421284-691F-4C93-B13B-DAA1C195C8F1}" dt="2023-10-24T02:57:14.736" v="3922" actId="2085"/>
          <ac:spMkLst>
            <pc:docMk/>
            <pc:sldMk cId="3074500492" sldId="373"/>
            <ac:spMk id="9" creationId="{6106AA81-DC4F-5ABC-E152-DA4C1968FC1D}"/>
          </ac:spMkLst>
        </pc:spChg>
        <pc:cxnChg chg="mod">
          <ac:chgData name="David Warton" userId="72ea9204-d9c6-4ec1-b89f-4928bbe5a998" providerId="ADAL" clId="{30421284-691F-4C93-B13B-DAA1C195C8F1}" dt="2023-10-24T02:57:23.968" v="3924" actId="14100"/>
          <ac:cxnSpMkLst>
            <pc:docMk/>
            <pc:sldMk cId="3074500492" sldId="373"/>
            <ac:cxnSpMk id="13" creationId="{180C0237-644F-8A07-A8A6-30FD5D72FD1B}"/>
          </ac:cxnSpMkLst>
        </pc:cxnChg>
      </pc:sldChg>
      <pc:sldChg chg="add del">
        <pc:chgData name="David Warton" userId="72ea9204-d9c6-4ec1-b89f-4928bbe5a998" providerId="ADAL" clId="{30421284-691F-4C93-B13B-DAA1C195C8F1}" dt="2023-10-24T03:08:55.475" v="3936" actId="47"/>
        <pc:sldMkLst>
          <pc:docMk/>
          <pc:sldMk cId="3406800505" sldId="374"/>
        </pc:sldMkLst>
      </pc:sldChg>
      <pc:sldChg chg="addSp delSp modSp add mod addAnim delAnim modAnim">
        <pc:chgData name="David Warton" userId="72ea9204-d9c6-4ec1-b89f-4928bbe5a998" providerId="ADAL" clId="{30421284-691F-4C93-B13B-DAA1C195C8F1}" dt="2023-11-22T03:26:31.560" v="16775" actId="14100"/>
        <pc:sldMkLst>
          <pc:docMk/>
          <pc:sldMk cId="590331367" sldId="375"/>
        </pc:sldMkLst>
        <pc:spChg chg="mod">
          <ac:chgData name="David Warton" userId="72ea9204-d9c6-4ec1-b89f-4928bbe5a998" providerId="ADAL" clId="{30421284-691F-4C93-B13B-DAA1C195C8F1}" dt="2023-10-24T03:14:05.303" v="4154" actId="20577"/>
          <ac:spMkLst>
            <pc:docMk/>
            <pc:sldMk cId="590331367" sldId="375"/>
            <ac:spMk id="6" creationId="{F0C723A3-0F13-0AE0-6E4F-8D50328BDC0D}"/>
          </ac:spMkLst>
        </pc:spChg>
        <pc:spChg chg="add mod">
          <ac:chgData name="David Warton" userId="72ea9204-d9c6-4ec1-b89f-4928bbe5a998" providerId="ADAL" clId="{30421284-691F-4C93-B13B-DAA1C195C8F1}" dt="2023-11-14T03:24:15.657" v="13037" actId="207"/>
          <ac:spMkLst>
            <pc:docMk/>
            <pc:sldMk cId="590331367" sldId="375"/>
            <ac:spMk id="9" creationId="{014FAD22-3CB0-63A8-FF4F-5BAF189E0240}"/>
          </ac:spMkLst>
        </pc:spChg>
        <pc:spChg chg="del mod">
          <ac:chgData name="David Warton" userId="72ea9204-d9c6-4ec1-b89f-4928bbe5a998" providerId="ADAL" clId="{30421284-691F-4C93-B13B-DAA1C195C8F1}" dt="2023-11-14T03:15:56.910" v="12938" actId="478"/>
          <ac:spMkLst>
            <pc:docMk/>
            <pc:sldMk cId="590331367" sldId="375"/>
            <ac:spMk id="10" creationId="{C344FD2C-6CDA-F3CC-8A6B-BE4E085AC343}"/>
          </ac:spMkLst>
        </pc:spChg>
        <pc:spChg chg="add mod">
          <ac:chgData name="David Warton" userId="72ea9204-d9c6-4ec1-b89f-4928bbe5a998" providerId="ADAL" clId="{30421284-691F-4C93-B13B-DAA1C195C8F1}" dt="2023-11-22T01:14:46.175" v="16351" actId="1076"/>
          <ac:spMkLst>
            <pc:docMk/>
            <pc:sldMk cId="590331367" sldId="375"/>
            <ac:spMk id="16" creationId="{44D232F6-8B82-A5CE-A6A3-D8B316195BB8}"/>
          </ac:spMkLst>
        </pc:spChg>
        <pc:spChg chg="add mod">
          <ac:chgData name="David Warton" userId="72ea9204-d9c6-4ec1-b89f-4928bbe5a998" providerId="ADAL" clId="{30421284-691F-4C93-B13B-DAA1C195C8F1}" dt="2023-11-22T01:14:21.098" v="16343" actId="1076"/>
          <ac:spMkLst>
            <pc:docMk/>
            <pc:sldMk cId="590331367" sldId="375"/>
            <ac:spMk id="21" creationId="{EA0C2671-5FE2-8586-64F2-0E3F139E156F}"/>
          </ac:spMkLst>
        </pc:spChg>
        <pc:picChg chg="add mod">
          <ac:chgData name="David Warton" userId="72ea9204-d9c6-4ec1-b89f-4928bbe5a998" providerId="ADAL" clId="{30421284-691F-4C93-B13B-DAA1C195C8F1}" dt="2023-11-14T03:09:09.826" v="12936"/>
          <ac:picMkLst>
            <pc:docMk/>
            <pc:sldMk cId="590331367" sldId="375"/>
            <ac:picMk id="2" creationId="{46EEFF02-A6D1-A0CD-5F30-35BE286630CF}"/>
          </ac:picMkLst>
        </pc:picChg>
        <pc:picChg chg="add del mod">
          <ac:chgData name="David Warton" userId="72ea9204-d9c6-4ec1-b89f-4928bbe5a998" providerId="ADAL" clId="{30421284-691F-4C93-B13B-DAA1C195C8F1}" dt="2023-11-22T01:16:29.654" v="16395" actId="478"/>
          <ac:picMkLst>
            <pc:docMk/>
            <pc:sldMk cId="590331367" sldId="375"/>
            <ac:picMk id="3" creationId="{1FCC607C-CCF0-F411-8D90-B113345D0D02}"/>
          </ac:picMkLst>
        </pc:picChg>
        <pc:picChg chg="add del mod ord modCrop">
          <ac:chgData name="David Warton" userId="72ea9204-d9c6-4ec1-b89f-4928bbe5a998" providerId="ADAL" clId="{30421284-691F-4C93-B13B-DAA1C195C8F1}" dt="2023-11-22T01:13:11.943" v="16253" actId="167"/>
          <ac:picMkLst>
            <pc:docMk/>
            <pc:sldMk cId="590331367" sldId="375"/>
            <ac:picMk id="5" creationId="{AC507080-1360-67FD-BDE5-82FD9C1C778C}"/>
          </ac:picMkLst>
        </pc:picChg>
        <pc:picChg chg="add mod ord modCrop">
          <ac:chgData name="David Warton" userId="72ea9204-d9c6-4ec1-b89f-4928bbe5a998" providerId="ADAL" clId="{30421284-691F-4C93-B13B-DAA1C195C8F1}" dt="2023-11-22T01:13:08.380" v="16252" actId="167"/>
          <ac:picMkLst>
            <pc:docMk/>
            <pc:sldMk cId="590331367" sldId="375"/>
            <ac:picMk id="7" creationId="{017835E6-6F0C-6500-538C-6F1BABBB87B6}"/>
          </ac:picMkLst>
        </pc:picChg>
        <pc:picChg chg="add del mod ord modCrop">
          <ac:chgData name="David Warton" userId="72ea9204-d9c6-4ec1-b89f-4928bbe5a998" providerId="ADAL" clId="{30421284-691F-4C93-B13B-DAA1C195C8F1}" dt="2023-11-14T10:47:05.463" v="14573" actId="478"/>
          <ac:picMkLst>
            <pc:docMk/>
            <pc:sldMk cId="590331367" sldId="375"/>
            <ac:picMk id="8" creationId="{332778C9-3916-5932-5CE7-DE7D89643DED}"/>
          </ac:picMkLst>
        </pc:picChg>
        <pc:picChg chg="add mod ord">
          <ac:chgData name="David Warton" userId="72ea9204-d9c6-4ec1-b89f-4928bbe5a998" providerId="ADAL" clId="{30421284-691F-4C93-B13B-DAA1C195C8F1}" dt="2023-11-22T03:26:09.426" v="16773" actId="167"/>
          <ac:picMkLst>
            <pc:docMk/>
            <pc:sldMk cId="590331367" sldId="375"/>
            <ac:picMk id="15" creationId="{FA0A2A60-7E7D-8DF3-7F5D-E127C6BB079C}"/>
          </ac:picMkLst>
        </pc:picChg>
        <pc:picChg chg="add mod ord">
          <ac:chgData name="David Warton" userId="72ea9204-d9c6-4ec1-b89f-4928bbe5a998" providerId="ADAL" clId="{30421284-691F-4C93-B13B-DAA1C195C8F1}" dt="2023-11-22T03:26:14.949" v="16774" actId="167"/>
          <ac:picMkLst>
            <pc:docMk/>
            <pc:sldMk cId="590331367" sldId="375"/>
            <ac:picMk id="19" creationId="{5AC65104-DBAC-FFA6-D4CD-9FB6CD07094E}"/>
          </ac:picMkLst>
        </pc:picChg>
        <pc:picChg chg="add mod">
          <ac:chgData name="David Warton" userId="72ea9204-d9c6-4ec1-b89f-4928bbe5a998" providerId="ADAL" clId="{30421284-691F-4C93-B13B-DAA1C195C8F1}" dt="2023-11-22T03:24:58.154" v="16767" actId="1035"/>
          <ac:picMkLst>
            <pc:docMk/>
            <pc:sldMk cId="590331367" sldId="375"/>
            <ac:picMk id="23" creationId="{7A366FD9-6C29-D5BC-2841-4D89802FB177}"/>
          </ac:picMkLst>
        </pc:picChg>
        <pc:picChg chg="add del mod ord modCrop">
          <ac:chgData name="David Warton" userId="72ea9204-d9c6-4ec1-b89f-4928bbe5a998" providerId="ADAL" clId="{30421284-691F-4C93-B13B-DAA1C195C8F1}" dt="2023-11-22T01:11:50.795" v="16243" actId="478"/>
          <ac:picMkLst>
            <pc:docMk/>
            <pc:sldMk cId="590331367" sldId="375"/>
            <ac:picMk id="25" creationId="{3A467D3B-5886-63B9-6254-A12FB2A782FF}"/>
          </ac:picMkLst>
        </pc:picChg>
        <pc:picChg chg="add mod modCrop">
          <ac:chgData name="David Warton" userId="72ea9204-d9c6-4ec1-b89f-4928bbe5a998" providerId="ADAL" clId="{30421284-691F-4C93-B13B-DAA1C195C8F1}" dt="2023-11-22T03:26:31.560" v="16775" actId="14100"/>
          <ac:picMkLst>
            <pc:docMk/>
            <pc:sldMk cId="590331367" sldId="375"/>
            <ac:picMk id="26" creationId="{0CBC7F1B-4FF9-D6D0-A1C8-3285B6A5E77D}"/>
          </ac:picMkLst>
        </pc:picChg>
        <pc:picChg chg="add mod ord">
          <ac:chgData name="David Warton" userId="72ea9204-d9c6-4ec1-b89f-4928bbe5a998" providerId="ADAL" clId="{30421284-691F-4C93-B13B-DAA1C195C8F1}" dt="2023-11-22T03:24:58.154" v="16767" actId="1035"/>
          <ac:picMkLst>
            <pc:docMk/>
            <pc:sldMk cId="590331367" sldId="375"/>
            <ac:picMk id="28" creationId="{FDAEBA0E-14FC-1079-D5CB-31A0F5A2BDD7}"/>
          </ac:picMkLst>
        </pc:picChg>
        <pc:picChg chg="add mod">
          <ac:chgData name="David Warton" userId="72ea9204-d9c6-4ec1-b89f-4928bbe5a998" providerId="ADAL" clId="{30421284-691F-4C93-B13B-DAA1C195C8F1}" dt="2023-11-22T03:24:10.787" v="16764" actId="1038"/>
          <ac:picMkLst>
            <pc:docMk/>
            <pc:sldMk cId="590331367" sldId="375"/>
            <ac:picMk id="30" creationId="{32CF91FC-E7F8-F6B3-DCD9-60C2351C8A73}"/>
          </ac:picMkLst>
        </pc:picChg>
        <pc:cxnChg chg="add mod">
          <ac:chgData name="David Warton" userId="72ea9204-d9c6-4ec1-b89f-4928bbe5a998" providerId="ADAL" clId="{30421284-691F-4C93-B13B-DAA1C195C8F1}" dt="2023-11-14T03:24:02.136" v="13036" actId="692"/>
          <ac:cxnSpMkLst>
            <pc:docMk/>
            <pc:sldMk cId="590331367" sldId="375"/>
            <ac:cxnSpMk id="12" creationId="{30BF75CC-1AD1-5CB6-219A-33C0C3B5BE2D}"/>
          </ac:cxnSpMkLst>
        </pc:cxnChg>
        <pc:cxnChg chg="add mod">
          <ac:chgData name="David Warton" userId="72ea9204-d9c6-4ec1-b89f-4928bbe5a998" providerId="ADAL" clId="{30421284-691F-4C93-B13B-DAA1C195C8F1}" dt="2023-11-22T01:14:46.175" v="16351" actId="1076"/>
          <ac:cxnSpMkLst>
            <pc:docMk/>
            <pc:sldMk cId="590331367" sldId="375"/>
            <ac:cxnSpMk id="18" creationId="{6458F0AE-6124-E7E8-0F1F-6CAB531BBB8E}"/>
          </ac:cxnSpMkLst>
        </pc:cxnChg>
        <pc:cxnChg chg="add mod">
          <ac:chgData name="David Warton" userId="72ea9204-d9c6-4ec1-b89f-4928bbe5a998" providerId="ADAL" clId="{30421284-691F-4C93-B13B-DAA1C195C8F1}" dt="2023-11-22T01:14:21.098" v="16343" actId="1076"/>
          <ac:cxnSpMkLst>
            <pc:docMk/>
            <pc:sldMk cId="590331367" sldId="375"/>
            <ac:cxnSpMk id="22" creationId="{2ADA289F-639D-9F3F-BE14-13055D986F34}"/>
          </ac:cxnSpMkLst>
        </pc:cxnChg>
      </pc:sldChg>
      <pc:sldChg chg="addSp delSp modSp add mod modAnim">
        <pc:chgData name="David Warton" userId="72ea9204-d9c6-4ec1-b89f-4928bbe5a998" providerId="ADAL" clId="{30421284-691F-4C93-B13B-DAA1C195C8F1}" dt="2023-11-22T04:34:20.085" v="16976" actId="14100"/>
        <pc:sldMkLst>
          <pc:docMk/>
          <pc:sldMk cId="1134074633" sldId="376"/>
        </pc:sldMkLst>
        <pc:spChg chg="mod">
          <ac:chgData name="David Warton" userId="72ea9204-d9c6-4ec1-b89f-4928bbe5a998" providerId="ADAL" clId="{30421284-691F-4C93-B13B-DAA1C195C8F1}" dt="2023-10-24T03:38:43.041" v="4765" actId="14100"/>
          <ac:spMkLst>
            <pc:docMk/>
            <pc:sldMk cId="1134074633" sldId="376"/>
            <ac:spMk id="6" creationId="{F0C723A3-0F13-0AE0-6E4F-8D50328BDC0D}"/>
          </ac:spMkLst>
        </pc:spChg>
        <pc:spChg chg="add mod">
          <ac:chgData name="David Warton" userId="72ea9204-d9c6-4ec1-b89f-4928bbe5a998" providerId="ADAL" clId="{30421284-691F-4C93-B13B-DAA1C195C8F1}" dt="2023-11-22T04:34:20.085" v="16976" actId="14100"/>
          <ac:spMkLst>
            <pc:docMk/>
            <pc:sldMk cId="1134074633" sldId="376"/>
            <ac:spMk id="9" creationId="{B6F30F1F-3657-D89C-0EE8-1F8F22DBF1F6}"/>
          </ac:spMkLst>
        </pc:spChg>
        <pc:spChg chg="del mod">
          <ac:chgData name="David Warton" userId="72ea9204-d9c6-4ec1-b89f-4928bbe5a998" providerId="ADAL" clId="{30421284-691F-4C93-B13B-DAA1C195C8F1}" dt="2023-11-14T04:38:34.290" v="13248" actId="478"/>
          <ac:spMkLst>
            <pc:docMk/>
            <pc:sldMk cId="1134074633" sldId="376"/>
            <ac:spMk id="10" creationId="{C344FD2C-6CDA-F3CC-8A6B-BE4E085AC343}"/>
          </ac:spMkLst>
        </pc:spChg>
        <pc:picChg chg="add mod">
          <ac:chgData name="David Warton" userId="72ea9204-d9c6-4ec1-b89f-4928bbe5a998" providerId="ADAL" clId="{30421284-691F-4C93-B13B-DAA1C195C8F1}" dt="2023-11-14T04:41:00.958" v="13283" actId="1038"/>
          <ac:picMkLst>
            <pc:docMk/>
            <pc:sldMk cId="1134074633" sldId="376"/>
            <ac:picMk id="3" creationId="{0EC1D3F5-8BC4-E876-30A8-78A8A1F6F57F}"/>
          </ac:picMkLst>
        </pc:picChg>
        <pc:picChg chg="add mod">
          <ac:chgData name="David Warton" userId="72ea9204-d9c6-4ec1-b89f-4928bbe5a998" providerId="ADAL" clId="{30421284-691F-4C93-B13B-DAA1C195C8F1}" dt="2023-11-14T04:40:57.392" v="13276" actId="1038"/>
          <ac:picMkLst>
            <pc:docMk/>
            <pc:sldMk cId="1134074633" sldId="376"/>
            <ac:picMk id="5" creationId="{651797F9-ED53-12EF-3E67-16D9A0FFA6E8}"/>
          </ac:picMkLst>
        </pc:picChg>
        <pc:picChg chg="add mod">
          <ac:chgData name="David Warton" userId="72ea9204-d9c6-4ec1-b89f-4928bbe5a998" providerId="ADAL" clId="{30421284-691F-4C93-B13B-DAA1C195C8F1}" dt="2023-11-14T04:40:52.681" v="13269" actId="1038"/>
          <ac:picMkLst>
            <pc:docMk/>
            <pc:sldMk cId="1134074633" sldId="376"/>
            <ac:picMk id="8" creationId="{AC4A96BD-44F5-721F-0E19-97583A93A2A0}"/>
          </ac:picMkLst>
        </pc:picChg>
        <pc:cxnChg chg="add mod">
          <ac:chgData name="David Warton" userId="72ea9204-d9c6-4ec1-b89f-4928bbe5a998" providerId="ADAL" clId="{30421284-691F-4C93-B13B-DAA1C195C8F1}" dt="2023-11-14T04:41:35.975" v="13300" actId="1076"/>
          <ac:cxnSpMkLst>
            <pc:docMk/>
            <pc:sldMk cId="1134074633" sldId="376"/>
            <ac:cxnSpMk id="11" creationId="{75295D2D-E989-108B-C1E9-3E9A4218C42D}"/>
          </ac:cxnSpMkLst>
        </pc:cxnChg>
      </pc:sldChg>
      <pc:sldChg chg="addSp delSp modSp add mod delAnim modAnim">
        <pc:chgData name="David Warton" userId="72ea9204-d9c6-4ec1-b89f-4928bbe5a998" providerId="ADAL" clId="{30421284-691F-4C93-B13B-DAA1C195C8F1}" dt="2023-11-22T01:30:26.950" v="16656" actId="1036"/>
        <pc:sldMkLst>
          <pc:docMk/>
          <pc:sldMk cId="2013042566" sldId="377"/>
        </pc:sldMkLst>
        <pc:spChg chg="add del mod">
          <ac:chgData name="David Warton" userId="72ea9204-d9c6-4ec1-b89f-4928bbe5a998" providerId="ADAL" clId="{30421284-691F-4C93-B13B-DAA1C195C8F1}" dt="2023-11-14T04:12:33.640" v="13071" actId="478"/>
          <ac:spMkLst>
            <pc:docMk/>
            <pc:sldMk cId="2013042566" sldId="377"/>
            <ac:spMk id="3" creationId="{7485D62B-0E91-203F-C704-BE4E77D9926F}"/>
          </ac:spMkLst>
        </pc:spChg>
        <pc:spChg chg="add mod">
          <ac:chgData name="David Warton" userId="72ea9204-d9c6-4ec1-b89f-4928bbe5a998" providerId="ADAL" clId="{30421284-691F-4C93-B13B-DAA1C195C8F1}" dt="2023-11-14T04:12:34.002" v="13072"/>
          <ac:spMkLst>
            <pc:docMk/>
            <pc:sldMk cId="2013042566" sldId="377"/>
            <ac:spMk id="4" creationId="{8A930D9B-001B-68BC-A534-E84C8FCD54F7}"/>
          </ac:spMkLst>
        </pc:spChg>
        <pc:spChg chg="del">
          <ac:chgData name="David Warton" userId="72ea9204-d9c6-4ec1-b89f-4928bbe5a998" providerId="ADAL" clId="{30421284-691F-4C93-B13B-DAA1C195C8F1}" dt="2023-11-14T04:12:29.823" v="13070" actId="478"/>
          <ac:spMkLst>
            <pc:docMk/>
            <pc:sldMk cId="2013042566" sldId="377"/>
            <ac:spMk id="6" creationId="{F0C723A3-0F13-0AE0-6E4F-8D50328BDC0D}"/>
          </ac:spMkLst>
        </pc:spChg>
        <pc:spChg chg="del mod">
          <ac:chgData name="David Warton" userId="72ea9204-d9c6-4ec1-b89f-4928bbe5a998" providerId="ADAL" clId="{30421284-691F-4C93-B13B-DAA1C195C8F1}" dt="2023-11-14T04:12:40.100" v="13073" actId="478"/>
          <ac:spMkLst>
            <pc:docMk/>
            <pc:sldMk cId="2013042566" sldId="377"/>
            <ac:spMk id="10" creationId="{C344FD2C-6CDA-F3CC-8A6B-BE4E085AC343}"/>
          </ac:spMkLst>
        </pc:spChg>
        <pc:spChg chg="add mod">
          <ac:chgData name="David Warton" userId="72ea9204-d9c6-4ec1-b89f-4928bbe5a998" providerId="ADAL" clId="{30421284-691F-4C93-B13B-DAA1C195C8F1}" dt="2023-11-22T01:29:54.390" v="16626" actId="1038"/>
          <ac:spMkLst>
            <pc:docMk/>
            <pc:sldMk cId="2013042566" sldId="377"/>
            <ac:spMk id="11" creationId="{19CC6333-FAC0-DDCA-2B57-45E9592DC92A}"/>
          </ac:spMkLst>
        </pc:spChg>
        <pc:spChg chg="add mod">
          <ac:chgData name="David Warton" userId="72ea9204-d9c6-4ec1-b89f-4928bbe5a998" providerId="ADAL" clId="{30421284-691F-4C93-B13B-DAA1C195C8F1}" dt="2023-11-22T01:29:38.325" v="16609" actId="1076"/>
          <ac:spMkLst>
            <pc:docMk/>
            <pc:sldMk cId="2013042566" sldId="377"/>
            <ac:spMk id="17" creationId="{32351146-34BD-A096-D201-C778935D1552}"/>
          </ac:spMkLst>
        </pc:spChg>
        <pc:spChg chg="add mod ord">
          <ac:chgData name="David Warton" userId="72ea9204-d9c6-4ec1-b89f-4928bbe5a998" providerId="ADAL" clId="{30421284-691F-4C93-B13B-DAA1C195C8F1}" dt="2023-11-22T01:24:21.647" v="16526" actId="166"/>
          <ac:spMkLst>
            <pc:docMk/>
            <pc:sldMk cId="2013042566" sldId="377"/>
            <ac:spMk id="29" creationId="{52C52F31-FA11-6459-DDB8-406761E421A9}"/>
          </ac:spMkLst>
        </pc:spChg>
        <pc:spChg chg="add mod ord">
          <ac:chgData name="David Warton" userId="72ea9204-d9c6-4ec1-b89f-4928bbe5a998" providerId="ADAL" clId="{30421284-691F-4C93-B13B-DAA1C195C8F1}" dt="2023-11-22T01:26:25.970" v="16547" actId="171"/>
          <ac:spMkLst>
            <pc:docMk/>
            <pc:sldMk cId="2013042566" sldId="377"/>
            <ac:spMk id="33" creationId="{59139973-F54E-A56F-24E6-6C47CA7B944F}"/>
          </ac:spMkLst>
        </pc:spChg>
        <pc:picChg chg="del">
          <ac:chgData name="David Warton" userId="72ea9204-d9c6-4ec1-b89f-4928bbe5a998" providerId="ADAL" clId="{30421284-691F-4C93-B13B-DAA1C195C8F1}" dt="2023-11-22T01:20:21.170" v="16420" actId="478"/>
          <ac:picMkLst>
            <pc:docMk/>
            <pc:sldMk cId="2013042566" sldId="377"/>
            <ac:picMk id="3" creationId="{4F024819-5027-EA14-C520-31DE00F6A2D7}"/>
          </ac:picMkLst>
        </pc:picChg>
        <pc:picChg chg="add mod ord modCrop">
          <ac:chgData name="David Warton" userId="72ea9204-d9c6-4ec1-b89f-4928bbe5a998" providerId="ADAL" clId="{30421284-691F-4C93-B13B-DAA1C195C8F1}" dt="2023-11-22T01:28:17.937" v="16552" actId="167"/>
          <ac:picMkLst>
            <pc:docMk/>
            <pc:sldMk cId="2013042566" sldId="377"/>
            <ac:picMk id="5" creationId="{1D508A67-C88B-3B94-380F-CE3C7FE6DF48}"/>
          </ac:picMkLst>
        </pc:picChg>
        <pc:picChg chg="add mod ord modCrop">
          <ac:chgData name="David Warton" userId="72ea9204-d9c6-4ec1-b89f-4928bbe5a998" providerId="ADAL" clId="{30421284-691F-4C93-B13B-DAA1C195C8F1}" dt="2023-11-22T01:27:57.016" v="16550" actId="167"/>
          <ac:picMkLst>
            <pc:docMk/>
            <pc:sldMk cId="2013042566" sldId="377"/>
            <ac:picMk id="7" creationId="{3AA09D56-88E8-DBE4-D50B-FFE39C503789}"/>
          </ac:picMkLst>
        </pc:picChg>
        <pc:picChg chg="add mod ord modCrop">
          <ac:chgData name="David Warton" userId="72ea9204-d9c6-4ec1-b89f-4928bbe5a998" providerId="ADAL" clId="{30421284-691F-4C93-B13B-DAA1C195C8F1}" dt="2023-11-15T22:16:43.281" v="15276" actId="167"/>
          <ac:picMkLst>
            <pc:docMk/>
            <pc:sldMk cId="2013042566" sldId="377"/>
            <ac:picMk id="7" creationId="{7ED45477-BDE6-5E28-6509-030A5771F6C3}"/>
          </ac:picMkLst>
        </pc:picChg>
        <pc:picChg chg="add del mod ord modCrop">
          <ac:chgData name="David Warton" userId="72ea9204-d9c6-4ec1-b89f-4928bbe5a998" providerId="ADAL" clId="{30421284-691F-4C93-B13B-DAA1C195C8F1}" dt="2023-11-15T22:08:02.886" v="15237" actId="478"/>
          <ac:picMkLst>
            <pc:docMk/>
            <pc:sldMk cId="2013042566" sldId="377"/>
            <ac:picMk id="9" creationId="{A42B58F8-8209-0350-4EF3-8445C20465B8}"/>
          </ac:picMkLst>
        </pc:picChg>
        <pc:picChg chg="add del mod">
          <ac:chgData name="David Warton" userId="72ea9204-d9c6-4ec1-b89f-4928bbe5a998" providerId="ADAL" clId="{30421284-691F-4C93-B13B-DAA1C195C8F1}" dt="2023-11-15T22:08:16.145" v="15241" actId="478"/>
          <ac:picMkLst>
            <pc:docMk/>
            <pc:sldMk cId="2013042566" sldId="377"/>
            <ac:picMk id="35" creationId="{A54C8036-1D18-BF7F-5BEF-5CB25A4A1F84}"/>
          </ac:picMkLst>
        </pc:picChg>
        <pc:picChg chg="add del mod">
          <ac:chgData name="David Warton" userId="72ea9204-d9c6-4ec1-b89f-4928bbe5a998" providerId="ADAL" clId="{30421284-691F-4C93-B13B-DAA1C195C8F1}" dt="2023-11-15T22:10:59.582" v="15246" actId="478"/>
          <ac:picMkLst>
            <pc:docMk/>
            <pc:sldMk cId="2013042566" sldId="377"/>
            <ac:picMk id="37" creationId="{0637C9B6-FD1E-6638-012B-4E24026C552B}"/>
          </ac:picMkLst>
        </pc:picChg>
        <pc:picChg chg="add del mod ord modCrop">
          <ac:chgData name="David Warton" userId="72ea9204-d9c6-4ec1-b89f-4928bbe5a998" providerId="ADAL" clId="{30421284-691F-4C93-B13B-DAA1C195C8F1}" dt="2023-11-22T01:20:51.538" v="16425" actId="478"/>
          <ac:picMkLst>
            <pc:docMk/>
            <pc:sldMk cId="2013042566" sldId="377"/>
            <ac:picMk id="39" creationId="{40CEF919-2BA3-4517-20F4-71911A684AD4}"/>
          </ac:picMkLst>
        </pc:picChg>
        <pc:cxnChg chg="add mod">
          <ac:chgData name="David Warton" userId="72ea9204-d9c6-4ec1-b89f-4928bbe5a998" providerId="ADAL" clId="{30421284-691F-4C93-B13B-DAA1C195C8F1}" dt="2023-11-22T01:30:26.950" v="16656" actId="1036"/>
          <ac:cxnSpMkLst>
            <pc:docMk/>
            <pc:sldMk cId="2013042566" sldId="377"/>
            <ac:cxnSpMk id="12" creationId="{18B82C50-A4EE-8266-6242-4C74DE768C27}"/>
          </ac:cxnSpMkLst>
        </pc:cxnChg>
        <pc:cxnChg chg="add mod">
          <ac:chgData name="David Warton" userId="72ea9204-d9c6-4ec1-b89f-4928bbe5a998" providerId="ADAL" clId="{30421284-691F-4C93-B13B-DAA1C195C8F1}" dt="2023-11-22T01:29:45.174" v="16611" actId="14100"/>
          <ac:cxnSpMkLst>
            <pc:docMk/>
            <pc:sldMk cId="2013042566" sldId="377"/>
            <ac:cxnSpMk id="18" creationId="{76281D99-6561-FC00-0030-7E542AE61D5B}"/>
          </ac:cxnSpMkLst>
        </pc:cxnChg>
        <pc:cxnChg chg="add mod">
          <ac:chgData name="David Warton" userId="72ea9204-d9c6-4ec1-b89f-4928bbe5a998" providerId="ADAL" clId="{30421284-691F-4C93-B13B-DAA1C195C8F1}" dt="2023-11-22T01:29:41.765" v="16610" actId="14100"/>
          <ac:cxnSpMkLst>
            <pc:docMk/>
            <pc:sldMk cId="2013042566" sldId="377"/>
            <ac:cxnSpMk id="23" creationId="{A88AE670-03B2-F120-4203-0E5068A1933C}"/>
          </ac:cxnSpMkLst>
        </pc:cxnChg>
        <pc:cxnChg chg="add mod ord">
          <ac:chgData name="David Warton" userId="72ea9204-d9c6-4ec1-b89f-4928bbe5a998" providerId="ADAL" clId="{30421284-691F-4C93-B13B-DAA1C195C8F1}" dt="2023-11-22T01:24:12.509" v="16524" actId="166"/>
          <ac:cxnSpMkLst>
            <pc:docMk/>
            <pc:sldMk cId="2013042566" sldId="377"/>
            <ac:cxnSpMk id="30" creationId="{F4BE34EC-3986-EEAD-53B6-D119437B9C94}"/>
          </ac:cxnSpMkLst>
        </pc:cxnChg>
      </pc:sldChg>
      <pc:sldChg chg="modSp add mod">
        <pc:chgData name="David Warton" userId="72ea9204-d9c6-4ec1-b89f-4928bbe5a998" providerId="ADAL" clId="{30421284-691F-4C93-B13B-DAA1C195C8F1}" dt="2023-10-24T03:42:23.345" v="5082" actId="20577"/>
        <pc:sldMkLst>
          <pc:docMk/>
          <pc:sldMk cId="1220225796" sldId="378"/>
        </pc:sldMkLst>
        <pc:spChg chg="mod">
          <ac:chgData name="David Warton" userId="72ea9204-d9c6-4ec1-b89f-4928bbe5a998" providerId="ADAL" clId="{30421284-691F-4C93-B13B-DAA1C195C8F1}" dt="2023-10-24T03:40:30.166" v="4881" actId="20577"/>
          <ac:spMkLst>
            <pc:docMk/>
            <pc:sldMk cId="1220225796" sldId="378"/>
            <ac:spMk id="6" creationId="{F0C723A3-0F13-0AE0-6E4F-8D50328BDC0D}"/>
          </ac:spMkLst>
        </pc:spChg>
        <pc:spChg chg="mod">
          <ac:chgData name="David Warton" userId="72ea9204-d9c6-4ec1-b89f-4928bbe5a998" providerId="ADAL" clId="{30421284-691F-4C93-B13B-DAA1C195C8F1}" dt="2023-10-24T03:42:23.345" v="5082" actId="20577"/>
          <ac:spMkLst>
            <pc:docMk/>
            <pc:sldMk cId="1220225796" sldId="378"/>
            <ac:spMk id="10" creationId="{C344FD2C-6CDA-F3CC-8A6B-BE4E085AC343}"/>
          </ac:spMkLst>
        </pc:spChg>
      </pc:sldChg>
      <pc:sldChg chg="modSp add mod">
        <pc:chgData name="David Warton" userId="72ea9204-d9c6-4ec1-b89f-4928bbe5a998" providerId="ADAL" clId="{30421284-691F-4C93-B13B-DAA1C195C8F1}" dt="2023-11-22T04:04:15.776" v="16913" actId="20577"/>
        <pc:sldMkLst>
          <pc:docMk/>
          <pc:sldMk cId="3404027078" sldId="379"/>
        </pc:sldMkLst>
        <pc:spChg chg="mod">
          <ac:chgData name="David Warton" userId="72ea9204-d9c6-4ec1-b89f-4928bbe5a998" providerId="ADAL" clId="{30421284-691F-4C93-B13B-DAA1C195C8F1}" dt="2023-11-22T04:04:15.776" v="16913" actId="20577"/>
          <ac:spMkLst>
            <pc:docMk/>
            <pc:sldMk cId="3404027078" sldId="379"/>
            <ac:spMk id="6" creationId="{F0C723A3-0F13-0AE0-6E4F-8D50328BDC0D}"/>
          </ac:spMkLst>
        </pc:spChg>
        <pc:spChg chg="mod">
          <ac:chgData name="David Warton" userId="72ea9204-d9c6-4ec1-b89f-4928bbe5a998" providerId="ADAL" clId="{30421284-691F-4C93-B13B-DAA1C195C8F1}" dt="2023-10-24T04:01:35.596" v="5451" actId="20577"/>
          <ac:spMkLst>
            <pc:docMk/>
            <pc:sldMk cId="3404027078" sldId="379"/>
            <ac:spMk id="10" creationId="{C344FD2C-6CDA-F3CC-8A6B-BE4E085AC343}"/>
          </ac:spMkLst>
        </pc:spChg>
      </pc:sldChg>
      <pc:sldChg chg="addSp delSp modSp add mod delAnim modAnim">
        <pc:chgData name="David Warton" userId="72ea9204-d9c6-4ec1-b89f-4928bbe5a998" providerId="ADAL" clId="{30421284-691F-4C93-B13B-DAA1C195C8F1}" dt="2023-11-22T04:05:56.093" v="16917" actId="732"/>
        <pc:sldMkLst>
          <pc:docMk/>
          <pc:sldMk cId="4070903342" sldId="380"/>
        </pc:sldMkLst>
        <pc:spChg chg="del mod">
          <ac:chgData name="David Warton" userId="72ea9204-d9c6-4ec1-b89f-4928bbe5a998" providerId="ADAL" clId="{30421284-691F-4C93-B13B-DAA1C195C8F1}" dt="2023-11-14T08:50:11.898" v="13686" actId="478"/>
          <ac:spMkLst>
            <pc:docMk/>
            <pc:sldMk cId="4070903342" sldId="380"/>
            <ac:spMk id="10" creationId="{C344FD2C-6CDA-F3CC-8A6B-BE4E085AC343}"/>
          </ac:spMkLst>
        </pc:spChg>
        <pc:picChg chg="add del mod">
          <ac:chgData name="David Warton" userId="72ea9204-d9c6-4ec1-b89f-4928bbe5a998" providerId="ADAL" clId="{30421284-691F-4C93-B13B-DAA1C195C8F1}" dt="2023-11-21T01:36:10.175" v="15540" actId="478"/>
          <ac:picMkLst>
            <pc:docMk/>
            <pc:sldMk cId="4070903342" sldId="380"/>
            <ac:picMk id="3" creationId="{5C817283-4679-0960-6C62-FE25D9D28324}"/>
          </ac:picMkLst>
        </pc:picChg>
        <pc:picChg chg="add mod modCrop">
          <ac:chgData name="David Warton" userId="72ea9204-d9c6-4ec1-b89f-4928bbe5a998" providerId="ADAL" clId="{30421284-691F-4C93-B13B-DAA1C195C8F1}" dt="2023-11-22T04:05:56.093" v="16917" actId="732"/>
          <ac:picMkLst>
            <pc:docMk/>
            <pc:sldMk cId="4070903342" sldId="380"/>
            <ac:picMk id="4" creationId="{EF70E0D9-8B8F-0D6F-1122-EBF2E856E2F9}"/>
          </ac:picMkLst>
        </pc:picChg>
        <pc:picChg chg="add mod">
          <ac:chgData name="David Warton" userId="72ea9204-d9c6-4ec1-b89f-4928bbe5a998" providerId="ADAL" clId="{30421284-691F-4C93-B13B-DAA1C195C8F1}" dt="2023-11-14T09:36:16.655" v="13733" actId="1076"/>
          <ac:picMkLst>
            <pc:docMk/>
            <pc:sldMk cId="4070903342" sldId="380"/>
            <ac:picMk id="5" creationId="{2FDE0184-628E-9327-E03A-1A879E511B68}"/>
          </ac:picMkLst>
        </pc:picChg>
        <pc:picChg chg="add del mod">
          <ac:chgData name="David Warton" userId="72ea9204-d9c6-4ec1-b89f-4928bbe5a998" providerId="ADAL" clId="{30421284-691F-4C93-B13B-DAA1C195C8F1}" dt="2023-11-22T03:14:58.423" v="16687" actId="478"/>
          <ac:picMkLst>
            <pc:docMk/>
            <pc:sldMk cId="4070903342" sldId="380"/>
            <ac:picMk id="7" creationId="{BC3F00CA-150F-807E-58A9-18EFD6AD5A1F}"/>
          </ac:picMkLst>
        </pc:picChg>
        <pc:picChg chg="add del mod">
          <ac:chgData name="David Warton" userId="72ea9204-d9c6-4ec1-b89f-4928bbe5a998" providerId="ADAL" clId="{30421284-691F-4C93-B13B-DAA1C195C8F1}" dt="2023-11-14T08:52:57.475" v="13704" actId="478"/>
          <ac:picMkLst>
            <pc:docMk/>
            <pc:sldMk cId="4070903342" sldId="380"/>
            <ac:picMk id="8" creationId="{111C2CD2-B79E-34DC-EEF1-DC3B3207077E}"/>
          </ac:picMkLst>
        </pc:picChg>
        <pc:picChg chg="add del mod modCrop">
          <ac:chgData name="David Warton" userId="72ea9204-d9c6-4ec1-b89f-4928bbe5a998" providerId="ADAL" clId="{30421284-691F-4C93-B13B-DAA1C195C8F1}" dt="2023-11-14T08:56:36.222" v="13732" actId="478"/>
          <ac:picMkLst>
            <pc:docMk/>
            <pc:sldMk cId="4070903342" sldId="380"/>
            <ac:picMk id="11" creationId="{774E4E48-F9B8-766D-C350-9AAD7248B20E}"/>
          </ac:picMkLst>
        </pc:picChg>
      </pc:sldChg>
      <pc:sldChg chg="modSp add mod ord">
        <pc:chgData name="David Warton" userId="72ea9204-d9c6-4ec1-b89f-4928bbe5a998" providerId="ADAL" clId="{30421284-691F-4C93-B13B-DAA1C195C8F1}" dt="2023-11-21T03:43:40.079" v="15720"/>
        <pc:sldMkLst>
          <pc:docMk/>
          <pc:sldMk cId="3547233820" sldId="381"/>
        </pc:sldMkLst>
        <pc:spChg chg="mod">
          <ac:chgData name="David Warton" userId="72ea9204-d9c6-4ec1-b89f-4928bbe5a998" providerId="ADAL" clId="{30421284-691F-4C93-B13B-DAA1C195C8F1}" dt="2023-11-21T03:43:40.079" v="15720"/>
          <ac:spMkLst>
            <pc:docMk/>
            <pc:sldMk cId="3547233820" sldId="381"/>
            <ac:spMk id="4" creationId="{480B1066-B359-39AF-97F0-69F4D808B984}"/>
          </ac:spMkLst>
        </pc:spChg>
        <pc:spChg chg="mod">
          <ac:chgData name="David Warton" userId="72ea9204-d9c6-4ec1-b89f-4928bbe5a998" providerId="ADAL" clId="{30421284-691F-4C93-B13B-DAA1C195C8F1}" dt="2023-10-24T04:03:48.808" v="5620" actId="207"/>
          <ac:spMkLst>
            <pc:docMk/>
            <pc:sldMk cId="3547233820" sldId="381"/>
            <ac:spMk id="6" creationId="{181057BF-9977-2A36-B56A-59093779D2E4}"/>
          </ac:spMkLst>
        </pc:spChg>
        <pc:spChg chg="mod">
          <ac:chgData name="David Warton" userId="72ea9204-d9c6-4ec1-b89f-4928bbe5a998" providerId="ADAL" clId="{30421284-691F-4C93-B13B-DAA1C195C8F1}" dt="2023-10-24T04:03:52.611" v="5621" actId="207"/>
          <ac:spMkLst>
            <pc:docMk/>
            <pc:sldMk cId="3547233820" sldId="381"/>
            <ac:spMk id="8" creationId="{D77E6390-F58B-E938-4F2C-E0186830BD16}"/>
          </ac:spMkLst>
        </pc:spChg>
        <pc:spChg chg="mod">
          <ac:chgData name="David Warton" userId="72ea9204-d9c6-4ec1-b89f-4928bbe5a998" providerId="ADAL" clId="{30421284-691F-4C93-B13B-DAA1C195C8F1}" dt="2023-11-14T04:57:09.496" v="13337" actId="6549"/>
          <ac:spMkLst>
            <pc:docMk/>
            <pc:sldMk cId="3547233820" sldId="381"/>
            <ac:spMk id="12" creationId="{9332912E-2C87-8627-CEA4-2FB70EF77F81}"/>
          </ac:spMkLst>
        </pc:spChg>
        <pc:cxnChg chg="mod">
          <ac:chgData name="David Warton" userId="72ea9204-d9c6-4ec1-b89f-4928bbe5a998" providerId="ADAL" clId="{30421284-691F-4C93-B13B-DAA1C195C8F1}" dt="2023-11-14T09:37:44.310" v="13737" actId="14100"/>
          <ac:cxnSpMkLst>
            <pc:docMk/>
            <pc:sldMk cId="3547233820" sldId="381"/>
            <ac:cxnSpMk id="3" creationId="{881BE962-C507-CC79-9D67-E45757B73A3A}"/>
          </ac:cxnSpMkLst>
        </pc:cxnChg>
        <pc:cxnChg chg="mod">
          <ac:chgData name="David Warton" userId="72ea9204-d9c6-4ec1-b89f-4928bbe5a998" providerId="ADAL" clId="{30421284-691F-4C93-B13B-DAA1C195C8F1}" dt="2023-11-14T09:37:38.118" v="13736" actId="14100"/>
          <ac:cxnSpMkLst>
            <pc:docMk/>
            <pc:sldMk cId="3547233820" sldId="381"/>
            <ac:cxnSpMk id="15" creationId="{37AE5747-B41E-ADEA-92D7-584AA8E9923F}"/>
          </ac:cxnSpMkLst>
        </pc:cxnChg>
      </pc:sldChg>
      <pc:sldChg chg="modSp add mod">
        <pc:chgData name="David Warton" userId="72ea9204-d9c6-4ec1-b89f-4928bbe5a998" providerId="ADAL" clId="{30421284-691F-4C93-B13B-DAA1C195C8F1}" dt="2023-11-21T03:43:11.949" v="15715"/>
        <pc:sldMkLst>
          <pc:docMk/>
          <pc:sldMk cId="2545175725" sldId="382"/>
        </pc:sldMkLst>
        <pc:spChg chg="mod">
          <ac:chgData name="David Warton" userId="72ea9204-d9c6-4ec1-b89f-4928bbe5a998" providerId="ADAL" clId="{30421284-691F-4C93-B13B-DAA1C195C8F1}" dt="2023-11-21T03:43:11.949" v="15715"/>
          <ac:spMkLst>
            <pc:docMk/>
            <pc:sldMk cId="2545175725" sldId="382"/>
            <ac:spMk id="4" creationId="{480B1066-B359-39AF-97F0-69F4D808B984}"/>
          </ac:spMkLst>
        </pc:spChg>
        <pc:spChg chg="mod">
          <ac:chgData name="David Warton" userId="72ea9204-d9c6-4ec1-b89f-4928bbe5a998" providerId="ADAL" clId="{30421284-691F-4C93-B13B-DAA1C195C8F1}" dt="2023-11-07T02:32:12.394" v="10731" actId="20577"/>
          <ac:spMkLst>
            <pc:docMk/>
            <pc:sldMk cId="2545175725" sldId="382"/>
            <ac:spMk id="9" creationId="{6106AA81-DC4F-5ABC-E152-DA4C1968FC1D}"/>
          </ac:spMkLst>
        </pc:spChg>
        <pc:spChg chg="mod">
          <ac:chgData name="David Warton" userId="72ea9204-d9c6-4ec1-b89f-4928bbe5a998" providerId="ADAL" clId="{30421284-691F-4C93-B13B-DAA1C195C8F1}" dt="2023-11-14T04:51:54.436" v="13324" actId="6549"/>
          <ac:spMkLst>
            <pc:docMk/>
            <pc:sldMk cId="2545175725" sldId="382"/>
            <ac:spMk id="12" creationId="{9332912E-2C87-8627-CEA4-2FB70EF77F81}"/>
          </ac:spMkLst>
        </pc:spChg>
      </pc:sldChg>
      <pc:sldChg chg="addSp delSp modSp add mod delAnim modAnim">
        <pc:chgData name="David Warton" userId="72ea9204-d9c6-4ec1-b89f-4928bbe5a998" providerId="ADAL" clId="{30421284-691F-4C93-B13B-DAA1C195C8F1}" dt="2023-11-14T23:44:27.983" v="14740"/>
        <pc:sldMkLst>
          <pc:docMk/>
          <pc:sldMk cId="1867846116" sldId="383"/>
        </pc:sldMkLst>
        <pc:spChg chg="del">
          <ac:chgData name="David Warton" userId="72ea9204-d9c6-4ec1-b89f-4928bbe5a998" providerId="ADAL" clId="{30421284-691F-4C93-B13B-DAA1C195C8F1}" dt="2023-10-30T00:39:32.978" v="5926" actId="478"/>
          <ac:spMkLst>
            <pc:docMk/>
            <pc:sldMk cId="1867846116" sldId="383"/>
            <ac:spMk id="4" creationId="{9B85F4EC-BFAC-4853-6219-BF3176481592}"/>
          </ac:spMkLst>
        </pc:spChg>
        <pc:spChg chg="del">
          <ac:chgData name="David Warton" userId="72ea9204-d9c6-4ec1-b89f-4928bbe5a998" providerId="ADAL" clId="{30421284-691F-4C93-B13B-DAA1C195C8F1}" dt="2023-10-30T00:38:45.413" v="5924" actId="478"/>
          <ac:spMkLst>
            <pc:docMk/>
            <pc:sldMk cId="1867846116" sldId="383"/>
            <ac:spMk id="8" creationId="{144AF0FF-2B0C-F860-7158-57E91ABE0D35}"/>
          </ac:spMkLst>
        </pc:spChg>
        <pc:spChg chg="add mod">
          <ac:chgData name="David Warton" userId="72ea9204-d9c6-4ec1-b89f-4928bbe5a998" providerId="ADAL" clId="{30421284-691F-4C93-B13B-DAA1C195C8F1}" dt="2023-11-14T00:52:21.357" v="12876" actId="1076"/>
          <ac:spMkLst>
            <pc:docMk/>
            <pc:sldMk cId="1867846116" sldId="383"/>
            <ac:spMk id="11" creationId="{91784E1D-C26F-4974-3711-C9011D0597D0}"/>
          </ac:spMkLst>
        </pc:spChg>
        <pc:spChg chg="add mod">
          <ac:chgData name="David Warton" userId="72ea9204-d9c6-4ec1-b89f-4928bbe5a998" providerId="ADAL" clId="{30421284-691F-4C93-B13B-DAA1C195C8F1}" dt="2023-10-31T05:35:31.978" v="7160" actId="1076"/>
          <ac:spMkLst>
            <pc:docMk/>
            <pc:sldMk cId="1867846116" sldId="383"/>
            <ac:spMk id="13" creationId="{AABC4D21-9B3C-8574-8F2D-A151EEFB9128}"/>
          </ac:spMkLst>
        </pc:spChg>
        <pc:graphicFrameChg chg="add del mod">
          <ac:chgData name="David Warton" userId="72ea9204-d9c6-4ec1-b89f-4928bbe5a998" providerId="ADAL" clId="{30421284-691F-4C93-B13B-DAA1C195C8F1}" dt="2023-10-30T01:25:07.525" v="6130" actId="478"/>
          <ac:graphicFrameMkLst>
            <pc:docMk/>
            <pc:sldMk cId="1867846116" sldId="383"/>
            <ac:graphicFrameMk id="23" creationId="{864CF2FB-109E-4126-F93C-0FB69BEDA24B}"/>
          </ac:graphicFrameMkLst>
        </pc:graphicFrameChg>
        <pc:picChg chg="add mod">
          <ac:chgData name="David Warton" userId="72ea9204-d9c6-4ec1-b89f-4928bbe5a998" providerId="ADAL" clId="{30421284-691F-4C93-B13B-DAA1C195C8F1}" dt="2023-11-06T00:59:15.563" v="9398" actId="1036"/>
          <ac:picMkLst>
            <pc:docMk/>
            <pc:sldMk cId="1867846116" sldId="383"/>
            <ac:picMk id="2" creationId="{85EF7928-FA02-B4B3-BB35-76CB3A5E4D34}"/>
          </ac:picMkLst>
        </pc:picChg>
        <pc:picChg chg="add del mod modCrop">
          <ac:chgData name="David Warton" userId="72ea9204-d9c6-4ec1-b89f-4928bbe5a998" providerId="ADAL" clId="{30421284-691F-4C93-B13B-DAA1C195C8F1}" dt="2023-10-30T01:00:03.209" v="6051" actId="478"/>
          <ac:picMkLst>
            <pc:docMk/>
            <pc:sldMk cId="1867846116" sldId="383"/>
            <ac:picMk id="3" creationId="{15301BE8-BE9C-16CD-5D74-494017CB64AF}"/>
          </ac:picMkLst>
        </pc:picChg>
        <pc:picChg chg="add mod">
          <ac:chgData name="David Warton" userId="72ea9204-d9c6-4ec1-b89f-4928bbe5a998" providerId="ADAL" clId="{30421284-691F-4C93-B13B-DAA1C195C8F1}" dt="2023-10-31T05:36:59.716" v="7167" actId="1037"/>
          <ac:picMkLst>
            <pc:docMk/>
            <pc:sldMk cId="1867846116" sldId="383"/>
            <ac:picMk id="3" creationId="{292E129E-40F9-1C88-A16F-C966A1BF823C}"/>
          </ac:picMkLst>
        </pc:picChg>
        <pc:picChg chg="add del mod">
          <ac:chgData name="David Warton" userId="72ea9204-d9c6-4ec1-b89f-4928bbe5a998" providerId="ADAL" clId="{30421284-691F-4C93-B13B-DAA1C195C8F1}" dt="2023-11-06T00:58:43.653" v="9392" actId="478"/>
          <ac:picMkLst>
            <pc:docMk/>
            <pc:sldMk cId="1867846116" sldId="383"/>
            <ac:picMk id="4" creationId="{15783470-C875-46C8-9F08-BFF3EA993574}"/>
          </ac:picMkLst>
        </pc:picChg>
        <pc:picChg chg="add mod">
          <ac:chgData name="David Warton" userId="72ea9204-d9c6-4ec1-b89f-4928bbe5a998" providerId="ADAL" clId="{30421284-691F-4C93-B13B-DAA1C195C8F1}" dt="2023-11-14T23:44:20.801" v="14738"/>
          <ac:picMkLst>
            <pc:docMk/>
            <pc:sldMk cId="1867846116" sldId="383"/>
            <ac:picMk id="4" creationId="{29785FB9-CBB0-0B0D-0F47-42F676DDC7BA}"/>
          </ac:picMkLst>
        </pc:picChg>
        <pc:picChg chg="add mod modCrop">
          <ac:chgData name="David Warton" userId="72ea9204-d9c6-4ec1-b89f-4928bbe5a998" providerId="ADAL" clId="{30421284-691F-4C93-B13B-DAA1C195C8F1}" dt="2023-10-31T05:36:59.716" v="7167" actId="1037"/>
          <ac:picMkLst>
            <pc:docMk/>
            <pc:sldMk cId="1867846116" sldId="383"/>
            <ac:picMk id="5" creationId="{046AEF08-6918-2266-A4A3-301ECB349763}"/>
          </ac:picMkLst>
        </pc:picChg>
        <pc:picChg chg="del">
          <ac:chgData name="David Warton" userId="72ea9204-d9c6-4ec1-b89f-4928bbe5a998" providerId="ADAL" clId="{30421284-691F-4C93-B13B-DAA1C195C8F1}" dt="2023-10-30T01:03:15.180" v="6099" actId="478"/>
          <ac:picMkLst>
            <pc:docMk/>
            <pc:sldMk cId="1867846116" sldId="383"/>
            <ac:picMk id="5" creationId="{3669E413-1307-7222-FCB4-72083037FA55}"/>
          </ac:picMkLst>
        </pc:picChg>
        <pc:picChg chg="add mod">
          <ac:chgData name="David Warton" userId="72ea9204-d9c6-4ec1-b89f-4928bbe5a998" providerId="ADAL" clId="{30421284-691F-4C93-B13B-DAA1C195C8F1}" dt="2023-11-06T00:58:36.568" v="9391"/>
          <ac:picMkLst>
            <pc:docMk/>
            <pc:sldMk cId="1867846116" sldId="383"/>
            <ac:picMk id="7" creationId="{A2C27B5D-2DFB-4C2C-C066-AE40EDCFB3D2}"/>
          </ac:picMkLst>
        </pc:picChg>
        <pc:picChg chg="add del mod modCrop">
          <ac:chgData name="David Warton" userId="72ea9204-d9c6-4ec1-b89f-4928bbe5a998" providerId="ADAL" clId="{30421284-691F-4C93-B13B-DAA1C195C8F1}" dt="2023-10-30T01:04:05.068" v="6106" actId="478"/>
          <ac:picMkLst>
            <pc:docMk/>
            <pc:sldMk cId="1867846116" sldId="383"/>
            <ac:picMk id="7" creationId="{E3569EFE-1EBA-6C87-8B5A-F391DB00EBD2}"/>
          </ac:picMkLst>
        </pc:picChg>
        <pc:picChg chg="del mod">
          <ac:chgData name="David Warton" userId="72ea9204-d9c6-4ec1-b89f-4928bbe5a998" providerId="ADAL" clId="{30421284-691F-4C93-B13B-DAA1C195C8F1}" dt="2023-11-06T00:58:35.143" v="9390" actId="478"/>
          <ac:picMkLst>
            <pc:docMk/>
            <pc:sldMk cId="1867846116" sldId="383"/>
            <ac:picMk id="9" creationId="{D3218AB6-8AAF-597D-8E06-A58A2D2C393B}"/>
          </ac:picMkLst>
        </pc:picChg>
        <pc:picChg chg="add mod modCrop">
          <ac:chgData name="David Warton" userId="72ea9204-d9c6-4ec1-b89f-4928bbe5a998" providerId="ADAL" clId="{30421284-691F-4C93-B13B-DAA1C195C8F1}" dt="2023-11-14T04:59:05.973" v="13370" actId="1038"/>
          <ac:picMkLst>
            <pc:docMk/>
            <pc:sldMk cId="1867846116" sldId="383"/>
            <ac:picMk id="10" creationId="{B6AF553B-AAC4-6B67-2905-801B046FF95B}"/>
          </ac:picMkLst>
        </pc:picChg>
        <pc:picChg chg="add del mod ord modCrop">
          <ac:chgData name="David Warton" userId="72ea9204-d9c6-4ec1-b89f-4928bbe5a998" providerId="ADAL" clId="{30421284-691F-4C93-B13B-DAA1C195C8F1}" dt="2023-11-01T22:27:39.914" v="8998" actId="478"/>
          <ac:picMkLst>
            <pc:docMk/>
            <pc:sldMk cId="1867846116" sldId="383"/>
            <ac:picMk id="10" creationId="{C38C9467-F185-89C5-47A6-79FB9D18077A}"/>
          </ac:picMkLst>
        </pc:picChg>
        <pc:picChg chg="add del">
          <ac:chgData name="David Warton" userId="72ea9204-d9c6-4ec1-b89f-4928bbe5a998" providerId="ADAL" clId="{30421284-691F-4C93-B13B-DAA1C195C8F1}" dt="2023-10-30T00:55:12.895" v="6022" actId="478"/>
          <ac:picMkLst>
            <pc:docMk/>
            <pc:sldMk cId="1867846116" sldId="383"/>
            <ac:picMk id="18" creationId="{483DEC31-71C1-01CA-1CD2-853E2C7D6268}"/>
          </ac:picMkLst>
        </pc:picChg>
        <pc:picChg chg="del mod modCrop">
          <ac:chgData name="David Warton" userId="72ea9204-d9c6-4ec1-b89f-4928bbe5a998" providerId="ADAL" clId="{30421284-691F-4C93-B13B-DAA1C195C8F1}" dt="2023-11-01T22:27:36.059" v="8996" actId="478"/>
          <ac:picMkLst>
            <pc:docMk/>
            <pc:sldMk cId="1867846116" sldId="383"/>
            <ac:picMk id="19" creationId="{FEE78407-73A5-60B6-F560-27ECC6FBF452}"/>
          </ac:picMkLst>
        </pc:picChg>
        <pc:picChg chg="add del mod ord modCrop">
          <ac:chgData name="David Warton" userId="72ea9204-d9c6-4ec1-b89f-4928bbe5a998" providerId="ADAL" clId="{30421284-691F-4C93-B13B-DAA1C195C8F1}" dt="2023-11-01T22:27:38.071" v="8997" actId="478"/>
          <ac:picMkLst>
            <pc:docMk/>
            <pc:sldMk cId="1867846116" sldId="383"/>
            <ac:picMk id="21" creationId="{2A220D76-B809-AA16-1B30-F00B5C51D154}"/>
          </ac:picMkLst>
        </pc:picChg>
        <pc:picChg chg="add del mod modCrop">
          <ac:chgData name="David Warton" userId="72ea9204-d9c6-4ec1-b89f-4928bbe5a998" providerId="ADAL" clId="{30421284-691F-4C93-B13B-DAA1C195C8F1}" dt="2023-11-01T22:27:42.366" v="8999" actId="478"/>
          <ac:picMkLst>
            <pc:docMk/>
            <pc:sldMk cId="1867846116" sldId="383"/>
            <ac:picMk id="22" creationId="{7FC89112-6A64-F76F-A429-FB8836E5A93A}"/>
          </ac:picMkLst>
        </pc:picChg>
        <pc:cxnChg chg="del">
          <ac:chgData name="David Warton" userId="72ea9204-d9c6-4ec1-b89f-4928bbe5a998" providerId="ADAL" clId="{30421284-691F-4C93-B13B-DAA1C195C8F1}" dt="2023-10-30T00:39:32.978" v="5926" actId="478"/>
          <ac:cxnSpMkLst>
            <pc:docMk/>
            <pc:sldMk cId="1867846116" sldId="383"/>
            <ac:cxnSpMk id="12" creationId="{F41CDCA2-B543-421F-1B88-F9504DE283BC}"/>
          </ac:cxnSpMkLst>
        </pc:cxnChg>
        <pc:cxnChg chg="add mod ord">
          <ac:chgData name="David Warton" userId="72ea9204-d9c6-4ec1-b89f-4928bbe5a998" providerId="ADAL" clId="{30421284-691F-4C93-B13B-DAA1C195C8F1}" dt="2023-11-01T22:29:23.256" v="9012" actId="1076"/>
          <ac:cxnSpMkLst>
            <pc:docMk/>
            <pc:sldMk cId="1867846116" sldId="383"/>
            <ac:cxnSpMk id="14" creationId="{FB317B77-73FC-F5BB-86D2-CE0AD73F5748}"/>
          </ac:cxnSpMkLst>
        </pc:cxnChg>
        <pc:cxnChg chg="del mod">
          <ac:chgData name="David Warton" userId="72ea9204-d9c6-4ec1-b89f-4928bbe5a998" providerId="ADAL" clId="{30421284-691F-4C93-B13B-DAA1C195C8F1}" dt="2023-10-30T00:38:45.413" v="5924" actId="478"/>
          <ac:cxnSpMkLst>
            <pc:docMk/>
            <pc:sldMk cId="1867846116" sldId="383"/>
            <ac:cxnSpMk id="16" creationId="{95695A41-D04C-902C-4632-C3D35AC82574}"/>
          </ac:cxnSpMkLst>
        </pc:cxnChg>
      </pc:sldChg>
      <pc:sldChg chg="addSp delSp modSp add mod delAnim modAnim">
        <pc:chgData name="David Warton" userId="72ea9204-d9c6-4ec1-b89f-4928bbe5a998" providerId="ADAL" clId="{30421284-691F-4C93-B13B-DAA1C195C8F1}" dt="2023-11-14T09:50:34.303" v="13839" actId="1036"/>
        <pc:sldMkLst>
          <pc:docMk/>
          <pc:sldMk cId="4011556350" sldId="384"/>
        </pc:sldMkLst>
        <pc:spChg chg="mod ord">
          <ac:chgData name="David Warton" userId="72ea9204-d9c6-4ec1-b89f-4928bbe5a998" providerId="ADAL" clId="{30421284-691F-4C93-B13B-DAA1C195C8F1}" dt="2023-11-14T09:48:28.627" v="13821" actId="1035"/>
          <ac:spMkLst>
            <pc:docMk/>
            <pc:sldMk cId="4011556350" sldId="384"/>
            <ac:spMk id="11" creationId="{91784E1D-C26F-4974-3711-C9011D0597D0}"/>
          </ac:spMkLst>
        </pc:spChg>
        <pc:spChg chg="del">
          <ac:chgData name="David Warton" userId="72ea9204-d9c6-4ec1-b89f-4928bbe5a998" providerId="ADAL" clId="{30421284-691F-4C93-B13B-DAA1C195C8F1}" dt="2023-10-30T00:55:38.267" v="6026" actId="478"/>
          <ac:spMkLst>
            <pc:docMk/>
            <pc:sldMk cId="4011556350" sldId="384"/>
            <ac:spMk id="13" creationId="{AABC4D21-9B3C-8574-8F2D-A151EEFB9128}"/>
          </ac:spMkLst>
        </pc:spChg>
        <pc:graphicFrameChg chg="add del mod">
          <ac:chgData name="David Warton" userId="72ea9204-d9c6-4ec1-b89f-4928bbe5a998" providerId="ADAL" clId="{30421284-691F-4C93-B13B-DAA1C195C8F1}" dt="2023-10-30T01:28:04.578" v="6196" actId="478"/>
          <ac:graphicFrameMkLst>
            <pc:docMk/>
            <pc:sldMk cId="4011556350" sldId="384"/>
            <ac:graphicFrameMk id="16" creationId="{D9488711-E019-3C86-4C32-C9538823FDD3}"/>
          </ac:graphicFrameMkLst>
        </pc:graphicFrameChg>
        <pc:picChg chg="add del mod">
          <ac:chgData name="David Warton" userId="72ea9204-d9c6-4ec1-b89f-4928bbe5a998" providerId="ADAL" clId="{30421284-691F-4C93-B13B-DAA1C195C8F1}" dt="2023-11-01T22:29:44.248" v="9018" actId="478"/>
          <ac:picMkLst>
            <pc:docMk/>
            <pc:sldMk cId="4011556350" sldId="384"/>
            <ac:picMk id="2" creationId="{9EEE0567-0BC1-8D39-3691-56820A07D2E7}"/>
          </ac:picMkLst>
        </pc:picChg>
        <pc:picChg chg="del mod modCrop">
          <ac:chgData name="David Warton" userId="72ea9204-d9c6-4ec1-b89f-4928bbe5a998" providerId="ADAL" clId="{30421284-691F-4C93-B13B-DAA1C195C8F1}" dt="2023-10-30T01:05:52.167" v="6121" actId="478"/>
          <ac:picMkLst>
            <pc:docMk/>
            <pc:sldMk cId="4011556350" sldId="384"/>
            <ac:picMk id="3" creationId="{15301BE8-BE9C-16CD-5D74-494017CB64AF}"/>
          </ac:picMkLst>
        </pc:picChg>
        <pc:picChg chg="add mod">
          <ac:chgData name="David Warton" userId="72ea9204-d9c6-4ec1-b89f-4928bbe5a998" providerId="ADAL" clId="{30421284-691F-4C93-B13B-DAA1C195C8F1}" dt="2023-11-14T09:50:34.303" v="13839" actId="1036"/>
          <ac:picMkLst>
            <pc:docMk/>
            <pc:sldMk cId="4011556350" sldId="384"/>
            <ac:picMk id="3" creationId="{AD6D456F-12E5-DC01-115B-4479E5A5FA80}"/>
          </ac:picMkLst>
        </pc:picChg>
        <pc:picChg chg="add del mod modCrop">
          <ac:chgData name="David Warton" userId="72ea9204-d9c6-4ec1-b89f-4928bbe5a998" providerId="ADAL" clId="{30421284-691F-4C93-B13B-DAA1C195C8F1}" dt="2023-11-01T22:29:59.823" v="9022" actId="478"/>
          <ac:picMkLst>
            <pc:docMk/>
            <pc:sldMk cId="4011556350" sldId="384"/>
            <ac:picMk id="3" creationId="{F7E5B4CD-CAC9-1DBE-4A2D-D9B861D48F23}"/>
          </ac:picMkLst>
        </pc:picChg>
        <pc:picChg chg="add mod">
          <ac:chgData name="David Warton" userId="72ea9204-d9c6-4ec1-b89f-4928bbe5a998" providerId="ADAL" clId="{30421284-691F-4C93-B13B-DAA1C195C8F1}" dt="2023-11-14T09:48:56.801" v="13828" actId="14100"/>
          <ac:picMkLst>
            <pc:docMk/>
            <pc:sldMk cId="4011556350" sldId="384"/>
            <ac:picMk id="4" creationId="{F273F826-B98E-4901-6A55-F735FBD6603C}"/>
          </ac:picMkLst>
        </pc:picChg>
        <pc:picChg chg="del">
          <ac:chgData name="David Warton" userId="72ea9204-d9c6-4ec1-b89f-4928bbe5a998" providerId="ADAL" clId="{30421284-691F-4C93-B13B-DAA1C195C8F1}" dt="2023-10-30T00:56:27.812" v="6039" actId="478"/>
          <ac:picMkLst>
            <pc:docMk/>
            <pc:sldMk cId="4011556350" sldId="384"/>
            <ac:picMk id="5" creationId="{3669E413-1307-7222-FCB4-72083037FA55}"/>
          </ac:picMkLst>
        </pc:picChg>
        <pc:picChg chg="add mod modCrop">
          <ac:chgData name="David Warton" userId="72ea9204-d9c6-4ec1-b89f-4928bbe5a998" providerId="ADAL" clId="{30421284-691F-4C93-B13B-DAA1C195C8F1}" dt="2023-11-01T22:30:27.291" v="9046" actId="1035"/>
          <ac:picMkLst>
            <pc:docMk/>
            <pc:sldMk cId="4011556350" sldId="384"/>
            <ac:picMk id="5" creationId="{723C6351-996D-9B9D-BB40-64F401BEFE57}"/>
          </ac:picMkLst>
        </pc:picChg>
        <pc:picChg chg="del">
          <ac:chgData name="David Warton" userId="72ea9204-d9c6-4ec1-b89f-4928bbe5a998" providerId="ADAL" clId="{30421284-691F-4C93-B13B-DAA1C195C8F1}" dt="2023-10-30T00:55:55.515" v="6031" actId="478"/>
          <ac:picMkLst>
            <pc:docMk/>
            <pc:sldMk cId="4011556350" sldId="384"/>
            <ac:picMk id="7" creationId="{E3569EFE-1EBA-6C87-8B5A-F391DB00EBD2}"/>
          </ac:picMkLst>
        </pc:picChg>
        <pc:picChg chg="del">
          <ac:chgData name="David Warton" userId="72ea9204-d9c6-4ec1-b89f-4928bbe5a998" providerId="ADAL" clId="{30421284-691F-4C93-B13B-DAA1C195C8F1}" dt="2023-10-30T00:56:26.131" v="6038" actId="478"/>
          <ac:picMkLst>
            <pc:docMk/>
            <pc:sldMk cId="4011556350" sldId="384"/>
            <ac:picMk id="9" creationId="{D3218AB6-8AAF-597D-8E06-A58A2D2C393B}"/>
          </ac:picMkLst>
        </pc:picChg>
        <pc:picChg chg="del">
          <ac:chgData name="David Warton" userId="72ea9204-d9c6-4ec1-b89f-4928bbe5a998" providerId="ADAL" clId="{30421284-691F-4C93-B13B-DAA1C195C8F1}" dt="2023-10-30T00:55:53.713" v="6030" actId="478"/>
          <ac:picMkLst>
            <pc:docMk/>
            <pc:sldMk cId="4011556350" sldId="384"/>
            <ac:picMk id="10" creationId="{C38C9467-F185-89C5-47A6-79FB9D18077A}"/>
          </ac:picMkLst>
        </pc:picChg>
        <pc:picChg chg="add del mod ord modCrop">
          <ac:chgData name="David Warton" userId="72ea9204-d9c6-4ec1-b89f-4928bbe5a998" providerId="ADAL" clId="{30421284-691F-4C93-B13B-DAA1C195C8F1}" dt="2023-10-30T01:06:18.204" v="6127" actId="478"/>
          <ac:picMkLst>
            <pc:docMk/>
            <pc:sldMk cId="4011556350" sldId="384"/>
            <ac:picMk id="12" creationId="{7218CD25-A18F-4DAA-8DFB-A111A9BD8AF0}"/>
          </ac:picMkLst>
        </pc:picChg>
        <pc:picChg chg="add del mod ord">
          <ac:chgData name="David Warton" userId="72ea9204-d9c6-4ec1-b89f-4928bbe5a998" providerId="ADAL" clId="{30421284-691F-4C93-B13B-DAA1C195C8F1}" dt="2023-10-30T01:33:01.761" v="6235" actId="478"/>
          <ac:picMkLst>
            <pc:docMk/>
            <pc:sldMk cId="4011556350" sldId="384"/>
            <ac:picMk id="15" creationId="{EBF6F80C-EA52-6460-CB8B-6EF181D9A0FF}"/>
          </ac:picMkLst>
        </pc:picChg>
        <pc:picChg chg="del mod ord">
          <ac:chgData name="David Warton" userId="72ea9204-d9c6-4ec1-b89f-4928bbe5a998" providerId="ADAL" clId="{30421284-691F-4C93-B13B-DAA1C195C8F1}" dt="2023-11-06T03:48:12.159" v="10268" actId="478"/>
          <ac:picMkLst>
            <pc:docMk/>
            <pc:sldMk cId="4011556350" sldId="384"/>
            <ac:picMk id="18" creationId="{483DEC31-71C1-01CA-1CD2-853E2C7D6268}"/>
          </ac:picMkLst>
        </pc:picChg>
        <pc:picChg chg="del">
          <ac:chgData name="David Warton" userId="72ea9204-d9c6-4ec1-b89f-4928bbe5a998" providerId="ADAL" clId="{30421284-691F-4C93-B13B-DAA1C195C8F1}" dt="2023-10-30T00:55:47.829" v="6028" actId="478"/>
          <ac:picMkLst>
            <pc:docMk/>
            <pc:sldMk cId="4011556350" sldId="384"/>
            <ac:picMk id="19" creationId="{FEE78407-73A5-60B6-F560-27ECC6FBF452}"/>
          </ac:picMkLst>
        </pc:picChg>
        <pc:picChg chg="add del mod ord modCrop">
          <ac:chgData name="David Warton" userId="72ea9204-d9c6-4ec1-b89f-4928bbe5a998" providerId="ADAL" clId="{30421284-691F-4C93-B13B-DAA1C195C8F1}" dt="2023-11-01T22:29:37.015" v="9013" actId="478"/>
          <ac:picMkLst>
            <pc:docMk/>
            <pc:sldMk cId="4011556350" sldId="384"/>
            <ac:picMk id="20" creationId="{8B21E99F-DF71-FD1A-B853-4B48751F380E}"/>
          </ac:picMkLst>
        </pc:picChg>
        <pc:cxnChg chg="add del mod">
          <ac:chgData name="David Warton" userId="72ea9204-d9c6-4ec1-b89f-4928bbe5a998" providerId="ADAL" clId="{30421284-691F-4C93-B13B-DAA1C195C8F1}" dt="2023-10-30T01:33:13.466" v="6240" actId="478"/>
          <ac:cxnSpMkLst>
            <pc:docMk/>
            <pc:sldMk cId="4011556350" sldId="384"/>
            <ac:cxnSpMk id="4" creationId="{555B32AD-9F74-5CE7-D771-F19E18F1CA5C}"/>
          </ac:cxnSpMkLst>
        </pc:cxnChg>
        <pc:cxnChg chg="add del mod">
          <ac:chgData name="David Warton" userId="72ea9204-d9c6-4ec1-b89f-4928bbe5a998" providerId="ADAL" clId="{30421284-691F-4C93-B13B-DAA1C195C8F1}" dt="2023-11-01T22:29:41.085" v="9016" actId="478"/>
          <ac:cxnSpMkLst>
            <pc:docMk/>
            <pc:sldMk cId="4011556350" sldId="384"/>
            <ac:cxnSpMk id="8" creationId="{402CDE98-4A0E-1481-976C-A8809557D3C3}"/>
          </ac:cxnSpMkLst>
        </pc:cxnChg>
        <pc:cxnChg chg="del">
          <ac:chgData name="David Warton" userId="72ea9204-d9c6-4ec1-b89f-4928bbe5a998" providerId="ADAL" clId="{30421284-691F-4C93-B13B-DAA1C195C8F1}" dt="2023-10-31T04:05:11.495" v="6637" actId="478"/>
          <ac:cxnSpMkLst>
            <pc:docMk/>
            <pc:sldMk cId="4011556350" sldId="384"/>
            <ac:cxnSpMk id="14" creationId="{FB317B77-73FC-F5BB-86D2-CE0AD73F5748}"/>
          </ac:cxnSpMkLst>
        </pc:cxnChg>
      </pc:sldChg>
      <pc:sldChg chg="addSp delSp modSp add mod ord delAnim modAnim">
        <pc:chgData name="David Warton" userId="72ea9204-d9c6-4ec1-b89f-4928bbe5a998" providerId="ADAL" clId="{30421284-691F-4C93-B13B-DAA1C195C8F1}" dt="2023-11-06T01:52:35.902" v="10015" actId="20577"/>
        <pc:sldMkLst>
          <pc:docMk/>
          <pc:sldMk cId="3484748158" sldId="385"/>
        </pc:sldMkLst>
        <pc:spChg chg="add mod">
          <ac:chgData name="David Warton" userId="72ea9204-d9c6-4ec1-b89f-4928bbe5a998" providerId="ADAL" clId="{30421284-691F-4C93-B13B-DAA1C195C8F1}" dt="2023-11-06T01:52:35.902" v="10015" actId="20577"/>
          <ac:spMkLst>
            <pc:docMk/>
            <pc:sldMk cId="3484748158" sldId="385"/>
            <ac:spMk id="3" creationId="{C62BD7EB-1046-9187-C88D-9F0441D183B7}"/>
          </ac:spMkLst>
        </pc:spChg>
        <pc:spChg chg="del mod">
          <ac:chgData name="David Warton" userId="72ea9204-d9c6-4ec1-b89f-4928bbe5a998" providerId="ADAL" clId="{30421284-691F-4C93-B13B-DAA1C195C8F1}" dt="2023-11-01T22:30:46.985" v="9047" actId="478"/>
          <ac:spMkLst>
            <pc:docMk/>
            <pc:sldMk cId="3484748158" sldId="385"/>
            <ac:spMk id="4" creationId="{9B85F4EC-BFAC-4853-6219-BF3176481592}"/>
          </ac:spMkLst>
        </pc:spChg>
        <pc:spChg chg="del">
          <ac:chgData name="David Warton" userId="72ea9204-d9c6-4ec1-b89f-4928bbe5a998" providerId="ADAL" clId="{30421284-691F-4C93-B13B-DAA1C195C8F1}" dt="2023-10-30T01:39:21.649" v="6278" actId="478"/>
          <ac:spMkLst>
            <pc:docMk/>
            <pc:sldMk cId="3484748158" sldId="385"/>
            <ac:spMk id="8" creationId="{144AF0FF-2B0C-F860-7158-57E91ABE0D35}"/>
          </ac:spMkLst>
        </pc:spChg>
        <pc:picChg chg="add del mod">
          <ac:chgData name="David Warton" userId="72ea9204-d9c6-4ec1-b89f-4928bbe5a998" providerId="ADAL" clId="{30421284-691F-4C93-B13B-DAA1C195C8F1}" dt="2023-11-01T22:30:46.985" v="9047" actId="478"/>
          <ac:picMkLst>
            <pc:docMk/>
            <pc:sldMk cId="3484748158" sldId="385"/>
            <ac:picMk id="2" creationId="{C05D2FF7-9AB6-1325-37E2-3261C25DEB96}"/>
          </ac:picMkLst>
        </pc:picChg>
        <pc:picChg chg="add del mod">
          <ac:chgData name="David Warton" userId="72ea9204-d9c6-4ec1-b89f-4928bbe5a998" providerId="ADAL" clId="{30421284-691F-4C93-B13B-DAA1C195C8F1}" dt="2023-11-06T01:00:02.761" v="9409"/>
          <ac:picMkLst>
            <pc:docMk/>
            <pc:sldMk cId="3484748158" sldId="385"/>
            <ac:picMk id="2" creationId="{C789A8C2-E3A1-8C5F-6766-3AC97C209690}"/>
          </ac:picMkLst>
        </pc:picChg>
        <pc:picChg chg="add del mod">
          <ac:chgData name="David Warton" userId="72ea9204-d9c6-4ec1-b89f-4928bbe5a998" providerId="ADAL" clId="{30421284-691F-4C93-B13B-DAA1C195C8F1}" dt="2023-11-06T01:00:02.761" v="9409"/>
          <ac:picMkLst>
            <pc:docMk/>
            <pc:sldMk cId="3484748158" sldId="385"/>
            <ac:picMk id="4" creationId="{05C00922-A160-70E0-1B10-0C16CBB57641}"/>
          </ac:picMkLst>
        </pc:picChg>
        <pc:picChg chg="del">
          <ac:chgData name="David Warton" userId="72ea9204-d9c6-4ec1-b89f-4928bbe5a998" providerId="ADAL" clId="{30421284-691F-4C93-B13B-DAA1C195C8F1}" dt="2023-11-06T00:59:55.206" v="9403" actId="478"/>
          <ac:picMkLst>
            <pc:docMk/>
            <pc:sldMk cId="3484748158" sldId="385"/>
            <ac:picMk id="5" creationId="{3669E413-1307-7222-FCB4-72083037FA55}"/>
          </ac:picMkLst>
        </pc:picChg>
        <pc:picChg chg="add mod">
          <ac:chgData name="David Warton" userId="72ea9204-d9c6-4ec1-b89f-4928bbe5a998" providerId="ADAL" clId="{30421284-691F-4C93-B13B-DAA1C195C8F1}" dt="2023-11-06T01:00:07.426" v="9412" actId="1036"/>
          <ac:picMkLst>
            <pc:docMk/>
            <pc:sldMk cId="3484748158" sldId="385"/>
            <ac:picMk id="8" creationId="{2CC2C4AB-19A1-7568-729A-EEDA50CDE5CA}"/>
          </ac:picMkLst>
        </pc:picChg>
        <pc:picChg chg="del">
          <ac:chgData name="David Warton" userId="72ea9204-d9c6-4ec1-b89f-4928bbe5a998" providerId="ADAL" clId="{30421284-691F-4C93-B13B-DAA1C195C8F1}" dt="2023-11-06T00:59:55.206" v="9403" actId="478"/>
          <ac:picMkLst>
            <pc:docMk/>
            <pc:sldMk cId="3484748158" sldId="385"/>
            <ac:picMk id="9" creationId="{D3218AB6-8AAF-597D-8E06-A58A2D2C393B}"/>
          </ac:picMkLst>
        </pc:picChg>
        <pc:picChg chg="add mod">
          <ac:chgData name="David Warton" userId="72ea9204-d9c6-4ec1-b89f-4928bbe5a998" providerId="ADAL" clId="{30421284-691F-4C93-B13B-DAA1C195C8F1}" dt="2023-11-06T01:00:04.416" v="9410"/>
          <ac:picMkLst>
            <pc:docMk/>
            <pc:sldMk cId="3484748158" sldId="385"/>
            <ac:picMk id="10" creationId="{47908CBE-061F-E990-0D21-99C9644D4615}"/>
          </ac:picMkLst>
        </pc:picChg>
        <pc:picChg chg="add mod">
          <ac:chgData name="David Warton" userId="72ea9204-d9c6-4ec1-b89f-4928bbe5a998" providerId="ADAL" clId="{30421284-691F-4C93-B13B-DAA1C195C8F1}" dt="2023-11-06T01:00:04.416" v="9410"/>
          <ac:picMkLst>
            <pc:docMk/>
            <pc:sldMk cId="3484748158" sldId="385"/>
            <ac:picMk id="11" creationId="{D816CB2C-9B58-E60E-FB3D-F95BA6B23F5A}"/>
          </ac:picMkLst>
        </pc:picChg>
        <pc:picChg chg="del">
          <ac:chgData name="David Warton" userId="72ea9204-d9c6-4ec1-b89f-4928bbe5a998" providerId="ADAL" clId="{30421284-691F-4C93-B13B-DAA1C195C8F1}" dt="2023-10-30T01:39:15.044" v="6276" actId="478"/>
          <ac:picMkLst>
            <pc:docMk/>
            <pc:sldMk cId="3484748158" sldId="385"/>
            <ac:picMk id="19" creationId="{FEE78407-73A5-60B6-F560-27ECC6FBF452}"/>
          </ac:picMkLst>
        </pc:picChg>
        <pc:cxnChg chg="add mod">
          <ac:chgData name="David Warton" userId="72ea9204-d9c6-4ec1-b89f-4928bbe5a998" providerId="ADAL" clId="{30421284-691F-4C93-B13B-DAA1C195C8F1}" dt="2023-11-01T22:30:47.788" v="9048"/>
          <ac:cxnSpMkLst>
            <pc:docMk/>
            <pc:sldMk cId="3484748158" sldId="385"/>
            <ac:cxnSpMk id="7" creationId="{8F975647-BB9A-436C-8C44-8EC2FD549F22}"/>
          </ac:cxnSpMkLst>
        </pc:cxnChg>
        <pc:cxnChg chg="del mod">
          <ac:chgData name="David Warton" userId="72ea9204-d9c6-4ec1-b89f-4928bbe5a998" providerId="ADAL" clId="{30421284-691F-4C93-B13B-DAA1C195C8F1}" dt="2023-11-01T22:30:46.985" v="9047" actId="478"/>
          <ac:cxnSpMkLst>
            <pc:docMk/>
            <pc:sldMk cId="3484748158" sldId="385"/>
            <ac:cxnSpMk id="12" creationId="{F41CDCA2-B543-421F-1B88-F9504DE283BC}"/>
          </ac:cxnSpMkLst>
        </pc:cxnChg>
        <pc:cxnChg chg="del mod">
          <ac:chgData name="David Warton" userId="72ea9204-d9c6-4ec1-b89f-4928bbe5a998" providerId="ADAL" clId="{30421284-691F-4C93-B13B-DAA1C195C8F1}" dt="2023-10-30T01:39:21.649" v="6278" actId="478"/>
          <ac:cxnSpMkLst>
            <pc:docMk/>
            <pc:sldMk cId="3484748158" sldId="385"/>
            <ac:cxnSpMk id="16" creationId="{95695A41-D04C-902C-4632-C3D35AC82574}"/>
          </ac:cxnSpMkLst>
        </pc:cxnChg>
      </pc:sldChg>
      <pc:sldChg chg="addSp delSp modSp add mod ord modAnim">
        <pc:chgData name="David Warton" userId="72ea9204-d9c6-4ec1-b89f-4928bbe5a998" providerId="ADAL" clId="{30421284-691F-4C93-B13B-DAA1C195C8F1}" dt="2023-11-22T03:40:43.032" v="16785" actId="20577"/>
        <pc:sldMkLst>
          <pc:docMk/>
          <pc:sldMk cId="761465677" sldId="386"/>
        </pc:sldMkLst>
        <pc:spChg chg="del mod">
          <ac:chgData name="David Warton" userId="72ea9204-d9c6-4ec1-b89f-4928bbe5a998" providerId="ADAL" clId="{30421284-691F-4C93-B13B-DAA1C195C8F1}" dt="2023-10-31T05:25:52.695" v="7083" actId="478"/>
          <ac:spMkLst>
            <pc:docMk/>
            <pc:sldMk cId="761465677" sldId="386"/>
            <ac:spMk id="2" creationId="{E98580B0-736C-2E9C-5924-0F089F25E83E}"/>
          </ac:spMkLst>
        </pc:spChg>
        <pc:spChg chg="mod">
          <ac:chgData name="David Warton" userId="72ea9204-d9c6-4ec1-b89f-4928bbe5a998" providerId="ADAL" clId="{30421284-691F-4C93-B13B-DAA1C195C8F1}" dt="2023-10-31T05:41:02.290" v="7181" actId="20577"/>
          <ac:spMkLst>
            <pc:docMk/>
            <pc:sldMk cId="761465677" sldId="386"/>
            <ac:spMk id="6" creationId="{F0C723A3-0F13-0AE0-6E4F-8D50328BDC0D}"/>
          </ac:spMkLst>
        </pc:spChg>
        <pc:spChg chg="add mod">
          <ac:chgData name="David Warton" userId="72ea9204-d9c6-4ec1-b89f-4928bbe5a998" providerId="ADAL" clId="{30421284-691F-4C93-B13B-DAA1C195C8F1}" dt="2023-11-14T10:08:37.136" v="14438" actId="1035"/>
          <ac:spMkLst>
            <pc:docMk/>
            <pc:sldMk cId="761465677" sldId="386"/>
            <ac:spMk id="8" creationId="{C80CE3F6-6652-8321-A312-2E2F839A7E09}"/>
          </ac:spMkLst>
        </pc:spChg>
        <pc:spChg chg="add mod">
          <ac:chgData name="David Warton" userId="72ea9204-d9c6-4ec1-b89f-4928bbe5a998" providerId="ADAL" clId="{30421284-691F-4C93-B13B-DAA1C195C8F1}" dt="2023-11-22T03:40:43.032" v="16785" actId="20577"/>
          <ac:spMkLst>
            <pc:docMk/>
            <pc:sldMk cId="761465677" sldId="386"/>
            <ac:spMk id="9" creationId="{BABE4ED2-9783-CF17-6D9D-6ED9FDD3F02F}"/>
          </ac:spMkLst>
        </pc:spChg>
        <pc:picChg chg="add del mod modCrop">
          <ac:chgData name="David Warton" userId="72ea9204-d9c6-4ec1-b89f-4928bbe5a998" providerId="ADAL" clId="{30421284-691F-4C93-B13B-DAA1C195C8F1}" dt="2023-11-14T10:06:50.050" v="14422" actId="478"/>
          <ac:picMkLst>
            <pc:docMk/>
            <pc:sldMk cId="761465677" sldId="386"/>
            <ac:picMk id="3" creationId="{4AE38CA9-4FB6-A7A9-AA55-5F70F01AB717}"/>
          </ac:picMkLst>
        </pc:picChg>
        <pc:picChg chg="del mod">
          <ac:chgData name="David Warton" userId="72ea9204-d9c6-4ec1-b89f-4928bbe5a998" providerId="ADAL" clId="{30421284-691F-4C93-B13B-DAA1C195C8F1}" dt="2023-11-06T01:17:20.640" v="9516" actId="478"/>
          <ac:picMkLst>
            <pc:docMk/>
            <pc:sldMk cId="761465677" sldId="386"/>
            <ac:picMk id="4" creationId="{2AFE12DA-FC2F-FA69-5D02-FBA02C2CBF31}"/>
          </ac:picMkLst>
        </pc:picChg>
        <pc:picChg chg="add del mod">
          <ac:chgData name="David Warton" userId="72ea9204-d9c6-4ec1-b89f-4928bbe5a998" providerId="ADAL" clId="{30421284-691F-4C93-B13B-DAA1C195C8F1}" dt="2023-11-14T10:06:59.142" v="14424" actId="478"/>
          <ac:picMkLst>
            <pc:docMk/>
            <pc:sldMk cId="761465677" sldId="386"/>
            <ac:picMk id="4" creationId="{579D69A8-D32F-1B31-19D7-BBAB8BB8DF6A}"/>
          </ac:picMkLst>
        </pc:picChg>
        <pc:picChg chg="add del mod">
          <ac:chgData name="David Warton" userId="72ea9204-d9c6-4ec1-b89f-4928bbe5a998" providerId="ADAL" clId="{30421284-691F-4C93-B13B-DAA1C195C8F1}" dt="2023-10-31T05:21:37.625" v="7005" actId="478"/>
          <ac:picMkLst>
            <pc:docMk/>
            <pc:sldMk cId="761465677" sldId="386"/>
            <ac:picMk id="5" creationId="{7401C962-7584-5838-73DF-B200D3E9349A}"/>
          </ac:picMkLst>
        </pc:picChg>
        <pc:picChg chg="add mod">
          <ac:chgData name="David Warton" userId="72ea9204-d9c6-4ec1-b89f-4928bbe5a998" providerId="ADAL" clId="{30421284-691F-4C93-B13B-DAA1C195C8F1}" dt="2023-11-14T10:08:29.530" v="14435" actId="1036"/>
          <ac:picMkLst>
            <pc:docMk/>
            <pc:sldMk cId="761465677" sldId="386"/>
            <ac:picMk id="7" creationId="{CE097F05-2FE6-597D-115E-F1CB1EB9D194}"/>
          </ac:picMkLst>
        </pc:picChg>
        <pc:picChg chg="add mod modCrop">
          <ac:chgData name="David Warton" userId="72ea9204-d9c6-4ec1-b89f-4928bbe5a998" providerId="ADAL" clId="{30421284-691F-4C93-B13B-DAA1C195C8F1}" dt="2023-11-14T10:07:40.958" v="14434" actId="1076"/>
          <ac:picMkLst>
            <pc:docMk/>
            <pc:sldMk cId="761465677" sldId="386"/>
            <ac:picMk id="10" creationId="{A558F873-B1D2-4E37-4616-72BBFF619702}"/>
          </ac:picMkLst>
        </pc:picChg>
      </pc:sldChg>
      <pc:sldChg chg="addSp delSp modSp add mod delAnim modAnim">
        <pc:chgData name="David Warton" userId="72ea9204-d9c6-4ec1-b89f-4928bbe5a998" providerId="ADAL" clId="{30421284-691F-4C93-B13B-DAA1C195C8F1}" dt="2023-11-20T23:11:28.058" v="15495"/>
        <pc:sldMkLst>
          <pc:docMk/>
          <pc:sldMk cId="424717828" sldId="387"/>
        </pc:sldMkLst>
        <pc:spChg chg="del mod">
          <ac:chgData name="David Warton" userId="72ea9204-d9c6-4ec1-b89f-4928bbe5a998" providerId="ADAL" clId="{30421284-691F-4C93-B13B-DAA1C195C8F1}" dt="2023-11-20T23:08:52.867" v="15465" actId="478"/>
          <ac:spMkLst>
            <pc:docMk/>
            <pc:sldMk cId="424717828" sldId="387"/>
            <ac:spMk id="2" creationId="{E98580B0-736C-2E9C-5924-0F089F25E83E}"/>
          </ac:spMkLst>
        </pc:spChg>
        <pc:spChg chg="add mod">
          <ac:chgData name="David Warton" userId="72ea9204-d9c6-4ec1-b89f-4928bbe5a998" providerId="ADAL" clId="{30421284-691F-4C93-B13B-DAA1C195C8F1}" dt="2023-11-14T00:53:42.852" v="12894" actId="1037"/>
          <ac:spMkLst>
            <pc:docMk/>
            <pc:sldMk cId="424717828" sldId="387"/>
            <ac:spMk id="3" creationId="{2635EB09-972C-DD19-7FCD-B724B1BDAFBC}"/>
          </ac:spMkLst>
        </pc:spChg>
        <pc:spChg chg="mod">
          <ac:chgData name="David Warton" userId="72ea9204-d9c6-4ec1-b89f-4928bbe5a998" providerId="ADAL" clId="{30421284-691F-4C93-B13B-DAA1C195C8F1}" dt="2023-11-20T23:09:50.724" v="15477" actId="1076"/>
          <ac:spMkLst>
            <pc:docMk/>
            <pc:sldMk cId="424717828" sldId="387"/>
            <ac:spMk id="5" creationId="{C2F8E15F-8C67-C1E6-5F91-68AE4FD41E38}"/>
          </ac:spMkLst>
        </pc:spChg>
        <pc:spChg chg="add mod">
          <ac:chgData name="David Warton" userId="72ea9204-d9c6-4ec1-b89f-4928bbe5a998" providerId="ADAL" clId="{30421284-691F-4C93-B13B-DAA1C195C8F1}" dt="2023-11-20T23:10:43.260" v="15488" actId="14100"/>
          <ac:spMkLst>
            <pc:docMk/>
            <pc:sldMk cId="424717828" sldId="387"/>
            <ac:spMk id="9" creationId="{77D2B996-487F-6F03-FD52-D1A6442103A7}"/>
          </ac:spMkLst>
        </pc:spChg>
        <pc:spChg chg="del">
          <ac:chgData name="David Warton" userId="72ea9204-d9c6-4ec1-b89f-4928bbe5a998" providerId="ADAL" clId="{30421284-691F-4C93-B13B-DAA1C195C8F1}" dt="2023-11-06T01:23:58.929" v="9552" actId="478"/>
          <ac:spMkLst>
            <pc:docMk/>
            <pc:sldMk cId="424717828" sldId="387"/>
            <ac:spMk id="9" creationId="{924CDDBF-DB61-278F-FA56-07A9A0942744}"/>
          </ac:spMkLst>
        </pc:spChg>
        <pc:spChg chg="add mod">
          <ac:chgData name="David Warton" userId="72ea9204-d9c6-4ec1-b89f-4928bbe5a998" providerId="ADAL" clId="{30421284-691F-4C93-B13B-DAA1C195C8F1}" dt="2023-11-20T23:11:03.836" v="15493" actId="1076"/>
          <ac:spMkLst>
            <pc:docMk/>
            <pc:sldMk cId="424717828" sldId="387"/>
            <ac:spMk id="10" creationId="{1FD7B4D1-3B64-8FBB-D682-F01CE341A253}"/>
          </ac:spMkLst>
        </pc:spChg>
        <pc:spChg chg="del">
          <ac:chgData name="David Warton" userId="72ea9204-d9c6-4ec1-b89f-4928bbe5a998" providerId="ADAL" clId="{30421284-691F-4C93-B13B-DAA1C195C8F1}" dt="2023-11-06T01:23:58.929" v="9552" actId="478"/>
          <ac:spMkLst>
            <pc:docMk/>
            <pc:sldMk cId="424717828" sldId="387"/>
            <ac:spMk id="11" creationId="{3FFE3D1B-0FA5-D9B4-4393-BD8CCE4A771A}"/>
          </ac:spMkLst>
        </pc:spChg>
        <pc:spChg chg="add mod">
          <ac:chgData name="David Warton" userId="72ea9204-d9c6-4ec1-b89f-4928bbe5a998" providerId="ADAL" clId="{30421284-691F-4C93-B13B-DAA1C195C8F1}" dt="2023-11-20T23:11:00.783" v="15492" actId="14100"/>
          <ac:spMkLst>
            <pc:docMk/>
            <pc:sldMk cId="424717828" sldId="387"/>
            <ac:spMk id="11" creationId="{549750B0-7F93-02FF-85E2-B962E869FB33}"/>
          </ac:spMkLst>
        </pc:spChg>
        <pc:picChg chg="add mod ord modCrop">
          <ac:chgData name="David Warton" userId="72ea9204-d9c6-4ec1-b89f-4928bbe5a998" providerId="ADAL" clId="{30421284-691F-4C93-B13B-DAA1C195C8F1}" dt="2023-11-20T23:09:45.439" v="15476" actId="167"/>
          <ac:picMkLst>
            <pc:docMk/>
            <pc:sldMk cId="424717828" sldId="387"/>
            <ac:picMk id="7" creationId="{38591BC2-5971-EB99-2FD9-0146EAEFA686}"/>
          </ac:picMkLst>
        </pc:picChg>
        <pc:picChg chg="mod">
          <ac:chgData name="David Warton" userId="72ea9204-d9c6-4ec1-b89f-4928bbe5a998" providerId="ADAL" clId="{30421284-691F-4C93-B13B-DAA1C195C8F1}" dt="2023-11-14T09:43:27.541" v="13754" actId="1038"/>
          <ac:picMkLst>
            <pc:docMk/>
            <pc:sldMk cId="424717828" sldId="387"/>
            <ac:picMk id="8" creationId="{CA1A0D7C-2B3A-C465-B416-6F54E5DB2B0B}"/>
          </ac:picMkLst>
        </pc:picChg>
      </pc:sldChg>
      <pc:sldChg chg="addSp delSp modSp add mod delAnim modAnim">
        <pc:chgData name="David Warton" userId="72ea9204-d9c6-4ec1-b89f-4928bbe5a998" providerId="ADAL" clId="{30421284-691F-4C93-B13B-DAA1C195C8F1}" dt="2023-11-15T00:06:48.988" v="14833"/>
        <pc:sldMkLst>
          <pc:docMk/>
          <pc:sldMk cId="4056902131" sldId="388"/>
        </pc:sldMkLst>
        <pc:spChg chg="del mod">
          <ac:chgData name="David Warton" userId="72ea9204-d9c6-4ec1-b89f-4928bbe5a998" providerId="ADAL" clId="{30421284-691F-4C93-B13B-DAA1C195C8F1}" dt="2023-11-06T01:35:26.264" v="9686" actId="478"/>
          <ac:spMkLst>
            <pc:docMk/>
            <pc:sldMk cId="4056902131" sldId="388"/>
            <ac:spMk id="2" creationId="{E98580B0-736C-2E9C-5924-0F089F25E83E}"/>
          </ac:spMkLst>
        </pc:spChg>
        <pc:spChg chg="del">
          <ac:chgData name="David Warton" userId="72ea9204-d9c6-4ec1-b89f-4928bbe5a998" providerId="ADAL" clId="{30421284-691F-4C93-B13B-DAA1C195C8F1}" dt="2023-11-01T00:34:51.705" v="7931" actId="478"/>
          <ac:spMkLst>
            <pc:docMk/>
            <pc:sldMk cId="4056902131" sldId="388"/>
            <ac:spMk id="5" creationId="{C2F8E15F-8C67-C1E6-5F91-68AE4FD41E38}"/>
          </ac:spMkLst>
        </pc:spChg>
        <pc:spChg chg="mod">
          <ac:chgData name="David Warton" userId="72ea9204-d9c6-4ec1-b89f-4928bbe5a998" providerId="ADAL" clId="{30421284-691F-4C93-B13B-DAA1C195C8F1}" dt="2023-11-06T01:30:47.765" v="9645" actId="20577"/>
          <ac:spMkLst>
            <pc:docMk/>
            <pc:sldMk cId="4056902131" sldId="388"/>
            <ac:spMk id="6" creationId="{F0C723A3-0F13-0AE0-6E4F-8D50328BDC0D}"/>
          </ac:spMkLst>
        </pc:spChg>
        <pc:spChg chg="del">
          <ac:chgData name="David Warton" userId="72ea9204-d9c6-4ec1-b89f-4928bbe5a998" providerId="ADAL" clId="{30421284-691F-4C93-B13B-DAA1C195C8F1}" dt="2023-11-01T00:34:51.705" v="7931" actId="478"/>
          <ac:spMkLst>
            <pc:docMk/>
            <pc:sldMk cId="4056902131" sldId="388"/>
            <ac:spMk id="9" creationId="{924CDDBF-DB61-278F-FA56-07A9A0942744}"/>
          </ac:spMkLst>
        </pc:spChg>
        <pc:spChg chg="del">
          <ac:chgData name="David Warton" userId="72ea9204-d9c6-4ec1-b89f-4928bbe5a998" providerId="ADAL" clId="{30421284-691F-4C93-B13B-DAA1C195C8F1}" dt="2023-11-01T00:34:51.705" v="7931" actId="478"/>
          <ac:spMkLst>
            <pc:docMk/>
            <pc:sldMk cId="4056902131" sldId="388"/>
            <ac:spMk id="11" creationId="{3FFE3D1B-0FA5-D9B4-4393-BD8CCE4A771A}"/>
          </ac:spMkLst>
        </pc:spChg>
        <pc:picChg chg="add mod modCrop">
          <ac:chgData name="David Warton" userId="72ea9204-d9c6-4ec1-b89f-4928bbe5a998" providerId="ADAL" clId="{30421284-691F-4C93-B13B-DAA1C195C8F1}" dt="2023-11-15T00:06:28.067" v="14830" actId="1035"/>
          <ac:picMkLst>
            <pc:docMk/>
            <pc:sldMk cId="4056902131" sldId="388"/>
            <ac:picMk id="3" creationId="{1B56D200-93B4-A88E-670E-2ABA155327C6}"/>
          </ac:picMkLst>
        </pc:picChg>
        <pc:picChg chg="add del mod">
          <ac:chgData name="David Warton" userId="72ea9204-d9c6-4ec1-b89f-4928bbe5a998" providerId="ADAL" clId="{30421284-691F-4C93-B13B-DAA1C195C8F1}" dt="2023-11-01T00:35:39.254" v="8007" actId="478"/>
          <ac:picMkLst>
            <pc:docMk/>
            <pc:sldMk cId="4056902131" sldId="388"/>
            <ac:picMk id="4" creationId="{7BAC010A-F850-1672-A1B2-3851F99C6DCF}"/>
          </ac:picMkLst>
        </pc:picChg>
        <pc:picChg chg="add del mod modCrop">
          <ac:chgData name="David Warton" userId="72ea9204-d9c6-4ec1-b89f-4928bbe5a998" providerId="ADAL" clId="{30421284-691F-4C93-B13B-DAA1C195C8F1}" dt="2023-11-15T00:04:36.592" v="14814" actId="478"/>
          <ac:picMkLst>
            <pc:docMk/>
            <pc:sldMk cId="4056902131" sldId="388"/>
            <ac:picMk id="4" creationId="{7CE4AA22-1242-842B-53F5-ACB3D5A4C40A}"/>
          </ac:picMkLst>
        </pc:picChg>
        <pc:picChg chg="add del mod modCrop">
          <ac:chgData name="David Warton" userId="72ea9204-d9c6-4ec1-b89f-4928bbe5a998" providerId="ADAL" clId="{30421284-691F-4C93-B13B-DAA1C195C8F1}" dt="2023-11-15T00:04:34.878" v="14813" actId="478"/>
          <ac:picMkLst>
            <pc:docMk/>
            <pc:sldMk cId="4056902131" sldId="388"/>
            <ac:picMk id="5" creationId="{09118FC1-EEE0-6EED-205D-8D12488B6FBE}"/>
          </ac:picMkLst>
        </pc:picChg>
        <pc:picChg chg="add mod modCrop">
          <ac:chgData name="David Warton" userId="72ea9204-d9c6-4ec1-b89f-4928bbe5a998" providerId="ADAL" clId="{30421284-691F-4C93-B13B-DAA1C195C8F1}" dt="2023-11-15T00:06:36.105" v="14831" actId="732"/>
          <ac:picMkLst>
            <pc:docMk/>
            <pc:sldMk cId="4056902131" sldId="388"/>
            <ac:picMk id="7" creationId="{B052CDAB-9269-3E6D-2066-458CEC5B9BB8}"/>
          </ac:picMkLst>
        </pc:picChg>
        <pc:picChg chg="del">
          <ac:chgData name="David Warton" userId="72ea9204-d9c6-4ec1-b89f-4928bbe5a998" providerId="ADAL" clId="{30421284-691F-4C93-B13B-DAA1C195C8F1}" dt="2023-11-01T00:34:51.705" v="7931" actId="478"/>
          <ac:picMkLst>
            <pc:docMk/>
            <pc:sldMk cId="4056902131" sldId="388"/>
            <ac:picMk id="8" creationId="{CA1A0D7C-2B3A-C465-B416-6F54E5DB2B0B}"/>
          </ac:picMkLst>
        </pc:picChg>
        <pc:picChg chg="add del mod modCrop">
          <ac:chgData name="David Warton" userId="72ea9204-d9c6-4ec1-b89f-4928bbe5a998" providerId="ADAL" clId="{30421284-691F-4C93-B13B-DAA1C195C8F1}" dt="2023-11-01T01:06:29.666" v="8655" actId="478"/>
          <ac:picMkLst>
            <pc:docMk/>
            <pc:sldMk cId="4056902131" sldId="388"/>
            <ac:picMk id="10" creationId="{29E019FD-D3B3-138E-2EA1-2439FA7376C3}"/>
          </ac:picMkLst>
        </pc:picChg>
        <pc:picChg chg="add del mod modCrop">
          <ac:chgData name="David Warton" userId="72ea9204-d9c6-4ec1-b89f-4928bbe5a998" providerId="ADAL" clId="{30421284-691F-4C93-B13B-DAA1C195C8F1}" dt="2023-11-01T00:51:48.659" v="8193" actId="478"/>
          <ac:picMkLst>
            <pc:docMk/>
            <pc:sldMk cId="4056902131" sldId="388"/>
            <ac:picMk id="13" creationId="{E21B0482-85AA-BC51-A018-7747FF1A8C0B}"/>
          </ac:picMkLst>
        </pc:picChg>
        <pc:picChg chg="add del mod modCrop">
          <ac:chgData name="David Warton" userId="72ea9204-d9c6-4ec1-b89f-4928bbe5a998" providerId="ADAL" clId="{30421284-691F-4C93-B13B-DAA1C195C8F1}" dt="2023-11-01T01:00:49.851" v="8639" actId="478"/>
          <ac:picMkLst>
            <pc:docMk/>
            <pc:sldMk cId="4056902131" sldId="388"/>
            <ac:picMk id="14" creationId="{E900E8DD-2407-319F-62F7-82F73B913F35}"/>
          </ac:picMkLst>
        </pc:picChg>
        <pc:picChg chg="add del mod modCrop">
          <ac:chgData name="David Warton" userId="72ea9204-d9c6-4ec1-b89f-4928bbe5a998" providerId="ADAL" clId="{30421284-691F-4C93-B13B-DAA1C195C8F1}" dt="2023-11-01T01:02:50.348" v="8647" actId="478"/>
          <ac:picMkLst>
            <pc:docMk/>
            <pc:sldMk cId="4056902131" sldId="388"/>
            <ac:picMk id="15" creationId="{AA5341F4-31C2-BD3C-F604-B321A30699C7}"/>
          </ac:picMkLst>
        </pc:picChg>
        <pc:picChg chg="add mod modCrop">
          <ac:chgData name="David Warton" userId="72ea9204-d9c6-4ec1-b89f-4928bbe5a998" providerId="ADAL" clId="{30421284-691F-4C93-B13B-DAA1C195C8F1}" dt="2023-11-01T01:03:27.977" v="8653" actId="1076"/>
          <ac:picMkLst>
            <pc:docMk/>
            <pc:sldMk cId="4056902131" sldId="388"/>
            <ac:picMk id="16" creationId="{C49479D9-474F-B81C-F730-C69F98539532}"/>
          </ac:picMkLst>
        </pc:picChg>
        <pc:picChg chg="add del mod modCrop">
          <ac:chgData name="David Warton" userId="72ea9204-d9c6-4ec1-b89f-4928bbe5a998" providerId="ADAL" clId="{30421284-691F-4C93-B13B-DAA1C195C8F1}" dt="2023-11-01T01:10:37.307" v="8677" actId="478"/>
          <ac:picMkLst>
            <pc:docMk/>
            <pc:sldMk cId="4056902131" sldId="388"/>
            <ac:picMk id="17" creationId="{56A42BE8-9D48-F9CB-C5DB-3D19FEABEEDA}"/>
          </ac:picMkLst>
        </pc:picChg>
        <pc:picChg chg="add mod modCrop">
          <ac:chgData name="David Warton" userId="72ea9204-d9c6-4ec1-b89f-4928bbe5a998" providerId="ADAL" clId="{30421284-691F-4C93-B13B-DAA1C195C8F1}" dt="2023-11-01T01:11:58.245" v="8699" actId="18131"/>
          <ac:picMkLst>
            <pc:docMk/>
            <pc:sldMk cId="4056902131" sldId="388"/>
            <ac:picMk id="18" creationId="{CCE7AA59-F8F9-FE14-BC98-60DDBCC395E9}"/>
          </ac:picMkLst>
        </pc:picChg>
      </pc:sldChg>
      <pc:sldChg chg="addSp delSp add del mod">
        <pc:chgData name="David Warton" userId="72ea9204-d9c6-4ec1-b89f-4928bbe5a998" providerId="ADAL" clId="{30421284-691F-4C93-B13B-DAA1C195C8F1}" dt="2023-11-01T22:25:30.416" v="8988" actId="47"/>
        <pc:sldMkLst>
          <pc:docMk/>
          <pc:sldMk cId="2185954646" sldId="389"/>
        </pc:sldMkLst>
        <pc:picChg chg="del">
          <ac:chgData name="David Warton" userId="72ea9204-d9c6-4ec1-b89f-4928bbe5a998" providerId="ADAL" clId="{30421284-691F-4C93-B13B-DAA1C195C8F1}" dt="2023-11-01T22:18:09.266" v="8932" actId="478"/>
          <ac:picMkLst>
            <pc:docMk/>
            <pc:sldMk cId="2185954646" sldId="389"/>
            <ac:picMk id="3" creationId="{597BE7FD-A5EC-329E-1B74-877BFB2DCC65}"/>
          </ac:picMkLst>
        </pc:picChg>
        <pc:picChg chg="add">
          <ac:chgData name="David Warton" userId="72ea9204-d9c6-4ec1-b89f-4928bbe5a998" providerId="ADAL" clId="{30421284-691F-4C93-B13B-DAA1C195C8F1}" dt="2023-11-01T22:18:09.789" v="8933" actId="22"/>
          <ac:picMkLst>
            <pc:docMk/>
            <pc:sldMk cId="2185954646" sldId="389"/>
            <ac:picMk id="4" creationId="{85009372-5371-7BA4-B64A-304645FA03A6}"/>
          </ac:picMkLst>
        </pc:picChg>
      </pc:sldChg>
      <pc:sldChg chg="addSp delSp modSp add del mod">
        <pc:chgData name="David Warton" userId="72ea9204-d9c6-4ec1-b89f-4928bbe5a998" providerId="ADAL" clId="{30421284-691F-4C93-B13B-DAA1C195C8F1}" dt="2023-11-01T01:32:44.109" v="8817" actId="47"/>
        <pc:sldMkLst>
          <pc:docMk/>
          <pc:sldMk cId="2284275799" sldId="389"/>
        </pc:sldMkLst>
        <pc:picChg chg="add mod">
          <ac:chgData name="David Warton" userId="72ea9204-d9c6-4ec1-b89f-4928bbe5a998" providerId="ADAL" clId="{30421284-691F-4C93-B13B-DAA1C195C8F1}" dt="2023-11-01T01:32:31.809" v="8816" actId="1076"/>
          <ac:picMkLst>
            <pc:docMk/>
            <pc:sldMk cId="2284275799" sldId="389"/>
            <ac:picMk id="3" creationId="{FA188CC7-B5F1-F7FB-7D59-CB756C602550}"/>
          </ac:picMkLst>
        </pc:picChg>
        <pc:picChg chg="del">
          <ac:chgData name="David Warton" userId="72ea9204-d9c6-4ec1-b89f-4928bbe5a998" providerId="ADAL" clId="{30421284-691F-4C93-B13B-DAA1C195C8F1}" dt="2023-11-01T01:32:23.187" v="8785" actId="478"/>
          <ac:picMkLst>
            <pc:docMk/>
            <pc:sldMk cId="2284275799" sldId="389"/>
            <ac:picMk id="12" creationId="{09DB5D37-6F89-9103-D88D-2A578572ADAF}"/>
          </ac:picMkLst>
        </pc:picChg>
      </pc:sldChg>
      <pc:sldChg chg="addSp delSp modSp add mod modAnim">
        <pc:chgData name="David Warton" userId="72ea9204-d9c6-4ec1-b89f-4928bbe5a998" providerId="ADAL" clId="{30421284-691F-4C93-B13B-DAA1C195C8F1}" dt="2023-11-06T00:58:03.533" v="9387" actId="1035"/>
        <pc:sldMkLst>
          <pc:docMk/>
          <pc:sldMk cId="2211360047" sldId="390"/>
        </pc:sldMkLst>
        <pc:graphicFrameChg chg="add del mod">
          <ac:chgData name="David Warton" userId="72ea9204-d9c6-4ec1-b89f-4928bbe5a998" providerId="ADAL" clId="{30421284-691F-4C93-B13B-DAA1C195C8F1}" dt="2023-11-01T22:20:39.812" v="8937" actId="478"/>
          <ac:graphicFrameMkLst>
            <pc:docMk/>
            <pc:sldMk cId="2211360047" sldId="390"/>
            <ac:graphicFrameMk id="2" creationId="{BE2171DE-815A-F57D-C706-8F8DCC5DEA92}"/>
          </ac:graphicFrameMkLst>
        </pc:graphicFrameChg>
        <pc:graphicFrameChg chg="add del mod">
          <ac:chgData name="David Warton" userId="72ea9204-d9c6-4ec1-b89f-4928bbe5a998" providerId="ADAL" clId="{30421284-691F-4C93-B13B-DAA1C195C8F1}" dt="2023-11-01T22:21:39.357" v="8939" actId="478"/>
          <ac:graphicFrameMkLst>
            <pc:docMk/>
            <pc:sldMk cId="2211360047" sldId="390"/>
            <ac:graphicFrameMk id="8" creationId="{487CDFB9-F75B-F950-079A-0CB1CED6F3C8}"/>
          </ac:graphicFrameMkLst>
        </pc:graphicFrameChg>
        <pc:picChg chg="add mod">
          <ac:chgData name="David Warton" userId="72ea9204-d9c6-4ec1-b89f-4928bbe5a998" providerId="ADAL" clId="{30421284-691F-4C93-B13B-DAA1C195C8F1}" dt="2023-11-06T00:57:47.763" v="9358" actId="14100"/>
          <ac:picMkLst>
            <pc:docMk/>
            <pc:sldMk cId="2211360047" sldId="390"/>
            <ac:picMk id="2" creationId="{D36F4344-01E1-7C2F-85C9-8BFD46E23D9B}"/>
          </ac:picMkLst>
        </pc:picChg>
        <pc:picChg chg="del">
          <ac:chgData name="David Warton" userId="72ea9204-d9c6-4ec1-b89f-4928bbe5a998" providerId="ADAL" clId="{30421284-691F-4C93-B13B-DAA1C195C8F1}" dt="2023-11-01T22:20:21.412" v="8935" actId="478"/>
          <ac:picMkLst>
            <pc:docMk/>
            <pc:sldMk cId="2211360047" sldId="390"/>
            <ac:picMk id="3" creationId="{597BE7FD-A5EC-329E-1B74-877BFB2DCC65}"/>
          </ac:picMkLst>
        </pc:picChg>
        <pc:picChg chg="add mod">
          <ac:chgData name="David Warton" userId="72ea9204-d9c6-4ec1-b89f-4928bbe5a998" providerId="ADAL" clId="{30421284-691F-4C93-B13B-DAA1C195C8F1}" dt="2023-11-06T00:58:03.533" v="9387" actId="1035"/>
          <ac:picMkLst>
            <pc:docMk/>
            <pc:sldMk cId="2211360047" sldId="390"/>
            <ac:picMk id="3" creationId="{D3438F46-CD45-EA87-9E13-A3E80A6F1B06}"/>
          </ac:picMkLst>
        </pc:picChg>
        <pc:picChg chg="del">
          <ac:chgData name="David Warton" userId="72ea9204-d9c6-4ec1-b89f-4928bbe5a998" providerId="ADAL" clId="{30421284-691F-4C93-B13B-DAA1C195C8F1}" dt="2023-11-06T00:56:46.578" v="9349" actId="478"/>
          <ac:picMkLst>
            <pc:docMk/>
            <pc:sldMk cId="2211360047" sldId="390"/>
            <ac:picMk id="5" creationId="{3669E413-1307-7222-FCB4-72083037FA55}"/>
          </ac:picMkLst>
        </pc:picChg>
        <pc:picChg chg="del">
          <ac:chgData name="David Warton" userId="72ea9204-d9c6-4ec1-b89f-4928bbe5a998" providerId="ADAL" clId="{30421284-691F-4C93-B13B-DAA1C195C8F1}" dt="2023-11-06T00:56:53.304" v="9351" actId="478"/>
          <ac:picMkLst>
            <pc:docMk/>
            <pc:sldMk cId="2211360047" sldId="390"/>
            <ac:picMk id="9" creationId="{D3218AB6-8AAF-597D-8E06-A58A2D2C393B}"/>
          </ac:picMkLst>
        </pc:picChg>
        <pc:picChg chg="add mod modCrop">
          <ac:chgData name="David Warton" userId="72ea9204-d9c6-4ec1-b89f-4928bbe5a998" providerId="ADAL" clId="{30421284-691F-4C93-B13B-DAA1C195C8F1}" dt="2023-11-01T22:23:29.467" v="8975" actId="1076"/>
          <ac:picMkLst>
            <pc:docMk/>
            <pc:sldMk cId="2211360047" sldId="390"/>
            <ac:picMk id="13" creationId="{361B4A17-2EC1-21A6-2775-2EBF196EC8D6}"/>
          </ac:picMkLst>
        </pc:picChg>
        <pc:picChg chg="add mod modCrop">
          <ac:chgData name="David Warton" userId="72ea9204-d9c6-4ec1-b89f-4928bbe5a998" providerId="ADAL" clId="{30421284-691F-4C93-B13B-DAA1C195C8F1}" dt="2023-11-01T22:24:29.522" v="8978" actId="732"/>
          <ac:picMkLst>
            <pc:docMk/>
            <pc:sldMk cId="2211360047" sldId="390"/>
            <ac:picMk id="14" creationId="{300320ED-7A6D-BD96-2290-F70E747910B4}"/>
          </ac:picMkLst>
        </pc:picChg>
        <pc:picChg chg="add mod modCrop">
          <ac:chgData name="David Warton" userId="72ea9204-d9c6-4ec1-b89f-4928bbe5a998" providerId="ADAL" clId="{30421284-691F-4C93-B13B-DAA1C195C8F1}" dt="2023-11-01T22:24:45.249" v="8981" actId="732"/>
          <ac:picMkLst>
            <pc:docMk/>
            <pc:sldMk cId="2211360047" sldId="390"/>
            <ac:picMk id="15" creationId="{922DF966-2A81-9AAF-EE94-271DF32DE609}"/>
          </ac:picMkLst>
        </pc:picChg>
        <pc:picChg chg="add mod modCrop">
          <ac:chgData name="David Warton" userId="72ea9204-d9c6-4ec1-b89f-4928bbe5a998" providerId="ADAL" clId="{30421284-691F-4C93-B13B-DAA1C195C8F1}" dt="2023-11-01T22:25:07.369" v="8985" actId="732"/>
          <ac:picMkLst>
            <pc:docMk/>
            <pc:sldMk cId="2211360047" sldId="390"/>
            <ac:picMk id="16" creationId="{3697478B-EF1A-F826-A5AB-0D03A914659E}"/>
          </ac:picMkLst>
        </pc:picChg>
      </pc:sldChg>
      <pc:sldChg chg="addSp delSp modSp add mod delAnim modAnim">
        <pc:chgData name="David Warton" userId="72ea9204-d9c6-4ec1-b89f-4928bbe5a998" providerId="ADAL" clId="{30421284-691F-4C93-B13B-DAA1C195C8F1}" dt="2023-11-22T03:48:41.736" v="16869" actId="1036"/>
        <pc:sldMkLst>
          <pc:docMk/>
          <pc:sldMk cId="1498728061" sldId="391"/>
        </pc:sldMkLst>
        <pc:spChg chg="add mod">
          <ac:chgData name="David Warton" userId="72ea9204-d9c6-4ec1-b89f-4928bbe5a998" providerId="ADAL" clId="{30421284-691F-4C93-B13B-DAA1C195C8F1}" dt="2023-11-06T21:55:17.688" v="10498"/>
          <ac:spMkLst>
            <pc:docMk/>
            <pc:sldMk cId="1498728061" sldId="391"/>
            <ac:spMk id="2" creationId="{76DD9FA4-0B5F-1FB0-6E25-A49890BE6A50}"/>
          </ac:spMkLst>
        </pc:spChg>
        <pc:spChg chg="add mod">
          <ac:chgData name="David Warton" userId="72ea9204-d9c6-4ec1-b89f-4928bbe5a998" providerId="ADAL" clId="{30421284-691F-4C93-B13B-DAA1C195C8F1}" dt="2023-11-22T03:48:41.736" v="16869" actId="1036"/>
          <ac:spMkLst>
            <pc:docMk/>
            <pc:sldMk cId="1498728061" sldId="391"/>
            <ac:spMk id="9" creationId="{84861F9A-F0B3-AAE6-30D2-DAD982289CC7}"/>
          </ac:spMkLst>
        </pc:spChg>
        <pc:spChg chg="del">
          <ac:chgData name="David Warton" userId="72ea9204-d9c6-4ec1-b89f-4928bbe5a998" providerId="ADAL" clId="{30421284-691F-4C93-B13B-DAA1C195C8F1}" dt="2023-11-06T00:50:37.958" v="9149" actId="478"/>
          <ac:spMkLst>
            <pc:docMk/>
            <pc:sldMk cId="1498728061" sldId="391"/>
            <ac:spMk id="11" creationId="{7D556459-2ECD-8344-9C98-64E84A4B4404}"/>
          </ac:spMkLst>
        </pc:spChg>
        <pc:spChg chg="add del mod">
          <ac:chgData name="David Warton" userId="72ea9204-d9c6-4ec1-b89f-4928bbe5a998" providerId="ADAL" clId="{30421284-691F-4C93-B13B-DAA1C195C8F1}" dt="2023-11-06T00:55:43.446" v="9345"/>
          <ac:spMkLst>
            <pc:docMk/>
            <pc:sldMk cId="1498728061" sldId="391"/>
            <ac:spMk id="13" creationId="{3C104715-242B-643B-4A8D-07047598513B}"/>
          </ac:spMkLst>
        </pc:spChg>
        <pc:picChg chg="del">
          <ac:chgData name="David Warton" userId="72ea9204-d9c6-4ec1-b89f-4928bbe5a998" providerId="ADAL" clId="{30421284-691F-4C93-B13B-DAA1C195C8F1}" dt="2023-11-06T00:50:33.595" v="9148" actId="478"/>
          <ac:picMkLst>
            <pc:docMk/>
            <pc:sldMk cId="1498728061" sldId="391"/>
            <ac:picMk id="3" creationId="{6712841E-F3EA-140B-F537-DCAC725D500C}"/>
          </ac:picMkLst>
        </pc:picChg>
        <pc:picChg chg="add mod modCrop">
          <ac:chgData name="David Warton" userId="72ea9204-d9c6-4ec1-b89f-4928bbe5a998" providerId="ADAL" clId="{30421284-691F-4C93-B13B-DAA1C195C8F1}" dt="2023-11-22T03:48:41.736" v="16869" actId="1036"/>
          <ac:picMkLst>
            <pc:docMk/>
            <pc:sldMk cId="1498728061" sldId="391"/>
            <ac:picMk id="4" creationId="{D20455B4-E790-656D-3309-5C5BA16D6544}"/>
          </ac:picMkLst>
        </pc:picChg>
        <pc:picChg chg="add mod modCrop">
          <ac:chgData name="David Warton" userId="72ea9204-d9c6-4ec1-b89f-4928bbe5a998" providerId="ADAL" clId="{30421284-691F-4C93-B13B-DAA1C195C8F1}" dt="2023-11-22T03:48:41.736" v="16869" actId="1036"/>
          <ac:picMkLst>
            <pc:docMk/>
            <pc:sldMk cId="1498728061" sldId="391"/>
            <ac:picMk id="8" creationId="{EB5A045F-E2E9-5C4C-3F53-E63B97A0C258}"/>
          </ac:picMkLst>
        </pc:picChg>
        <pc:picChg chg="del">
          <ac:chgData name="David Warton" userId="72ea9204-d9c6-4ec1-b89f-4928bbe5a998" providerId="ADAL" clId="{30421284-691F-4C93-B13B-DAA1C195C8F1}" dt="2023-11-06T00:50:39.429" v="9150" actId="478"/>
          <ac:picMkLst>
            <pc:docMk/>
            <pc:sldMk cId="1498728061" sldId="391"/>
            <ac:picMk id="12" creationId="{728569BB-7221-530E-BAE0-978E51BB44FC}"/>
          </ac:picMkLst>
        </pc:picChg>
        <pc:picChg chg="del">
          <ac:chgData name="David Warton" userId="72ea9204-d9c6-4ec1-b89f-4928bbe5a998" providerId="ADAL" clId="{30421284-691F-4C93-B13B-DAA1C195C8F1}" dt="2023-11-06T00:50:31.971" v="9147" actId="478"/>
          <ac:picMkLst>
            <pc:docMk/>
            <pc:sldMk cId="1498728061" sldId="391"/>
            <ac:picMk id="14" creationId="{834F3AC3-4BCF-2CE5-666B-E8C3BA06929E}"/>
          </ac:picMkLst>
        </pc:picChg>
      </pc:sldChg>
      <pc:sldChg chg="addSp delSp modSp add mod delAnim modAnim">
        <pc:chgData name="David Warton" userId="72ea9204-d9c6-4ec1-b89f-4928bbe5a998" providerId="ADAL" clId="{30421284-691F-4C93-B13B-DAA1C195C8F1}" dt="2023-11-22T04:22:59.533" v="16955" actId="732"/>
        <pc:sldMkLst>
          <pc:docMk/>
          <pc:sldMk cId="1854665423" sldId="392"/>
        </pc:sldMkLst>
        <pc:spChg chg="mod">
          <ac:chgData name="David Warton" userId="72ea9204-d9c6-4ec1-b89f-4928bbe5a998" providerId="ADAL" clId="{30421284-691F-4C93-B13B-DAA1C195C8F1}" dt="2023-11-14T04:51:49.999" v="13322" actId="6549"/>
          <ac:spMkLst>
            <pc:docMk/>
            <pc:sldMk cId="1854665423" sldId="392"/>
            <ac:spMk id="6" creationId="{F0C723A3-0F13-0AE0-6E4F-8D50328BDC0D}"/>
          </ac:spMkLst>
        </pc:spChg>
        <pc:spChg chg="add mod">
          <ac:chgData name="David Warton" userId="72ea9204-d9c6-4ec1-b89f-4928bbe5a998" providerId="ADAL" clId="{30421284-691F-4C93-B13B-DAA1C195C8F1}" dt="2023-11-20T23:06:58.897" v="15461" actId="1036"/>
          <ac:spMkLst>
            <pc:docMk/>
            <pc:sldMk cId="1854665423" sldId="392"/>
            <ac:spMk id="9" creationId="{9DC82E41-5CE0-8A71-CD6F-3DF55C04AB85}"/>
          </ac:spMkLst>
        </pc:spChg>
        <pc:spChg chg="del mod">
          <ac:chgData name="David Warton" userId="72ea9204-d9c6-4ec1-b89f-4928bbe5a998" providerId="ADAL" clId="{30421284-691F-4C93-B13B-DAA1C195C8F1}" dt="2023-11-20T22:57:02.789" v="15412" actId="478"/>
          <ac:spMkLst>
            <pc:docMk/>
            <pc:sldMk cId="1854665423" sldId="392"/>
            <ac:spMk id="10" creationId="{C344FD2C-6CDA-F3CC-8A6B-BE4E085AC343}"/>
          </ac:spMkLst>
        </pc:spChg>
        <pc:spChg chg="add mod">
          <ac:chgData name="David Warton" userId="72ea9204-d9c6-4ec1-b89f-4928bbe5a998" providerId="ADAL" clId="{30421284-691F-4C93-B13B-DAA1C195C8F1}" dt="2023-11-20T23:07:32.853" v="15464" actId="14100"/>
          <ac:spMkLst>
            <pc:docMk/>
            <pc:sldMk cId="1854665423" sldId="392"/>
            <ac:spMk id="11" creationId="{ABB71C3B-0FF5-5E57-6C9A-52989D657E22}"/>
          </ac:spMkLst>
        </pc:spChg>
        <pc:spChg chg="add mod">
          <ac:chgData name="David Warton" userId="72ea9204-d9c6-4ec1-b89f-4928bbe5a998" providerId="ADAL" clId="{30421284-691F-4C93-B13B-DAA1C195C8F1}" dt="2023-11-20T23:06:55.215" v="15458" actId="14100"/>
          <ac:spMkLst>
            <pc:docMk/>
            <pc:sldMk cId="1854665423" sldId="392"/>
            <ac:spMk id="12" creationId="{5A687093-07D2-D3F3-28CA-6B8287A58D5C}"/>
          </ac:spMkLst>
        </pc:spChg>
        <pc:picChg chg="add mod ord modCrop">
          <ac:chgData name="David Warton" userId="72ea9204-d9c6-4ec1-b89f-4928bbe5a998" providerId="ADAL" clId="{30421284-691F-4C93-B13B-DAA1C195C8F1}" dt="2023-11-20T22:59:03.447" v="15431" actId="166"/>
          <ac:picMkLst>
            <pc:docMk/>
            <pc:sldMk cId="1854665423" sldId="392"/>
            <ac:picMk id="3" creationId="{2015DA07-9C5F-F248-308C-423C2630383F}"/>
          </ac:picMkLst>
        </pc:picChg>
        <pc:picChg chg="del">
          <ac:chgData name="David Warton" userId="72ea9204-d9c6-4ec1-b89f-4928bbe5a998" providerId="ADAL" clId="{30421284-691F-4C93-B13B-DAA1C195C8F1}" dt="2023-11-08T00:35:34.706" v="10899" actId="478"/>
          <ac:picMkLst>
            <pc:docMk/>
            <pc:sldMk cId="1854665423" sldId="392"/>
            <ac:picMk id="3" creationId="{B123B356-BB4F-5002-9A1A-D2849E19CA30}"/>
          </ac:picMkLst>
        </pc:picChg>
        <pc:picChg chg="mod">
          <ac:chgData name="David Warton" userId="72ea9204-d9c6-4ec1-b89f-4928bbe5a998" providerId="ADAL" clId="{30421284-691F-4C93-B13B-DAA1C195C8F1}" dt="2023-11-22T04:22:49.096" v="16954" actId="1076"/>
          <ac:picMkLst>
            <pc:docMk/>
            <pc:sldMk cId="1854665423" sldId="392"/>
            <ac:picMk id="4" creationId="{468BB836-E7AC-FBEB-664E-E9EE6FEE308A}"/>
          </ac:picMkLst>
        </pc:picChg>
        <pc:picChg chg="del">
          <ac:chgData name="David Warton" userId="72ea9204-d9c6-4ec1-b89f-4928bbe5a998" providerId="ADAL" clId="{30421284-691F-4C93-B13B-DAA1C195C8F1}" dt="2023-11-08T00:35:34.706" v="10899" actId="478"/>
          <ac:picMkLst>
            <pc:docMk/>
            <pc:sldMk cId="1854665423" sldId="392"/>
            <ac:picMk id="4" creationId="{6CFAD094-2A0F-AD13-6662-EC0344FAE836}"/>
          </ac:picMkLst>
        </pc:picChg>
        <pc:picChg chg="add mod modCrop">
          <ac:chgData name="David Warton" userId="72ea9204-d9c6-4ec1-b89f-4928bbe5a998" providerId="ADAL" clId="{30421284-691F-4C93-B13B-DAA1C195C8F1}" dt="2023-11-22T04:22:59.533" v="16955" actId="732"/>
          <ac:picMkLst>
            <pc:docMk/>
            <pc:sldMk cId="1854665423" sldId="392"/>
            <ac:picMk id="5" creationId="{C4134458-EA92-6DA3-28C5-D885F2F86163}"/>
          </ac:picMkLst>
        </pc:picChg>
        <pc:picChg chg="add del mod ord modCrop">
          <ac:chgData name="David Warton" userId="72ea9204-d9c6-4ec1-b89f-4928bbe5a998" providerId="ADAL" clId="{30421284-691F-4C93-B13B-DAA1C195C8F1}" dt="2023-11-20T23:05:26.520" v="15446" actId="478"/>
          <ac:picMkLst>
            <pc:docMk/>
            <pc:sldMk cId="1854665423" sldId="392"/>
            <ac:picMk id="7" creationId="{92F6F61B-F06E-0F17-5406-E78D9161F8B0}"/>
          </ac:picMkLst>
        </pc:picChg>
        <pc:picChg chg="add mod">
          <ac:chgData name="David Warton" userId="72ea9204-d9c6-4ec1-b89f-4928bbe5a998" providerId="ADAL" clId="{30421284-691F-4C93-B13B-DAA1C195C8F1}" dt="2023-11-14T23:11:57.643" v="14697" actId="1076"/>
          <ac:picMkLst>
            <pc:docMk/>
            <pc:sldMk cId="1854665423" sldId="392"/>
            <ac:picMk id="8" creationId="{23923FBB-7235-6661-C3EC-3DAB708E14A6}"/>
          </ac:picMkLst>
        </pc:picChg>
        <pc:picChg chg="del">
          <ac:chgData name="David Warton" userId="72ea9204-d9c6-4ec1-b89f-4928bbe5a998" providerId="ADAL" clId="{30421284-691F-4C93-B13B-DAA1C195C8F1}" dt="2023-11-08T00:35:34.706" v="10899" actId="478"/>
          <ac:picMkLst>
            <pc:docMk/>
            <pc:sldMk cId="1854665423" sldId="392"/>
            <ac:picMk id="11" creationId="{56FF6046-B37A-D01D-B362-A8080210C19E}"/>
          </ac:picMkLst>
        </pc:picChg>
        <pc:picChg chg="del">
          <ac:chgData name="David Warton" userId="72ea9204-d9c6-4ec1-b89f-4928bbe5a998" providerId="ADAL" clId="{30421284-691F-4C93-B13B-DAA1C195C8F1}" dt="2023-11-08T00:35:36.990" v="10900" actId="478"/>
          <ac:picMkLst>
            <pc:docMk/>
            <pc:sldMk cId="1854665423" sldId="392"/>
            <ac:picMk id="12" creationId="{D284C752-D177-C1C5-D620-9F15A49C9405}"/>
          </ac:picMkLst>
        </pc:picChg>
        <pc:picChg chg="add mod ord modCrop">
          <ac:chgData name="David Warton" userId="72ea9204-d9c6-4ec1-b89f-4928bbe5a998" providerId="ADAL" clId="{30421284-691F-4C93-B13B-DAA1C195C8F1}" dt="2023-11-20T23:06:47.389" v="15457" actId="1036"/>
          <ac:picMkLst>
            <pc:docMk/>
            <pc:sldMk cId="1854665423" sldId="392"/>
            <ac:picMk id="15" creationId="{16615B71-69D7-2C71-3337-33D53E8328CD}"/>
          </ac:picMkLst>
        </pc:picChg>
      </pc:sldChg>
      <pc:sldChg chg="addSp delSp modSp add mod delAnim modAnim">
        <pc:chgData name="David Warton" userId="72ea9204-d9c6-4ec1-b89f-4928bbe5a998" providerId="ADAL" clId="{30421284-691F-4C93-B13B-DAA1C195C8F1}" dt="2023-11-22T04:25:48.139" v="16970" actId="1038"/>
        <pc:sldMkLst>
          <pc:docMk/>
          <pc:sldMk cId="473911649" sldId="393"/>
        </pc:sldMkLst>
        <pc:spChg chg="del mod">
          <ac:chgData name="David Warton" userId="72ea9204-d9c6-4ec1-b89f-4928bbe5a998" providerId="ADAL" clId="{30421284-691F-4C93-B13B-DAA1C195C8F1}" dt="2023-11-13T02:13:36.329" v="12423" actId="478"/>
          <ac:spMkLst>
            <pc:docMk/>
            <pc:sldMk cId="473911649" sldId="393"/>
            <ac:spMk id="10" creationId="{C344FD2C-6CDA-F3CC-8A6B-BE4E085AC343}"/>
          </ac:spMkLst>
        </pc:spChg>
        <pc:spChg chg="add mod ord">
          <ac:chgData name="David Warton" userId="72ea9204-d9c6-4ec1-b89f-4928bbe5a998" providerId="ADAL" clId="{30421284-691F-4C93-B13B-DAA1C195C8F1}" dt="2023-11-14T00:31:42.269" v="12763" actId="167"/>
          <ac:spMkLst>
            <pc:docMk/>
            <pc:sldMk cId="473911649" sldId="393"/>
            <ac:spMk id="39" creationId="{0277443C-8F9C-BE73-0A42-B8DC4A538EFE}"/>
          </ac:spMkLst>
        </pc:spChg>
        <pc:spChg chg="add mod">
          <ac:chgData name="David Warton" userId="72ea9204-d9c6-4ec1-b89f-4928bbe5a998" providerId="ADAL" clId="{30421284-691F-4C93-B13B-DAA1C195C8F1}" dt="2023-11-14T00:35:31.925" v="12773" actId="14100"/>
          <ac:spMkLst>
            <pc:docMk/>
            <pc:sldMk cId="473911649" sldId="393"/>
            <ac:spMk id="59" creationId="{2BDBD892-85A7-E0B7-9F15-38DC4D9F61DC}"/>
          </ac:spMkLst>
        </pc:spChg>
        <pc:spChg chg="add mod">
          <ac:chgData name="David Warton" userId="72ea9204-d9c6-4ec1-b89f-4928bbe5a998" providerId="ADAL" clId="{30421284-691F-4C93-B13B-DAA1C195C8F1}" dt="2023-11-14T01:07:28.887" v="12935" actId="1038"/>
          <ac:spMkLst>
            <pc:docMk/>
            <pc:sldMk cId="473911649" sldId="393"/>
            <ac:spMk id="69" creationId="{AF1011DB-FC79-6D5A-DE48-312C1C8FF3B7}"/>
          </ac:spMkLst>
        </pc:spChg>
        <pc:spChg chg="add del mod">
          <ac:chgData name="David Warton" userId="72ea9204-d9c6-4ec1-b89f-4928bbe5a998" providerId="ADAL" clId="{30421284-691F-4C93-B13B-DAA1C195C8F1}" dt="2023-11-14T00:48:34.049" v="12847" actId="478"/>
          <ac:spMkLst>
            <pc:docMk/>
            <pc:sldMk cId="473911649" sldId="393"/>
            <ac:spMk id="72" creationId="{67568388-B6B4-8229-44A0-6E1A160FACFA}"/>
          </ac:spMkLst>
        </pc:spChg>
        <pc:spChg chg="add mod">
          <ac:chgData name="David Warton" userId="72ea9204-d9c6-4ec1-b89f-4928bbe5a998" providerId="ADAL" clId="{30421284-691F-4C93-B13B-DAA1C195C8F1}" dt="2023-11-22T04:25:48.139" v="16970" actId="1038"/>
          <ac:spMkLst>
            <pc:docMk/>
            <pc:sldMk cId="473911649" sldId="393"/>
            <ac:spMk id="74" creationId="{6AFEF4E7-BA97-0757-FBEA-8FFE28490B62}"/>
          </ac:spMkLst>
        </pc:spChg>
        <pc:picChg chg="add del mod modCrop">
          <ac:chgData name="David Warton" userId="72ea9204-d9c6-4ec1-b89f-4928bbe5a998" providerId="ADAL" clId="{30421284-691F-4C93-B13B-DAA1C195C8F1}" dt="2023-11-14T00:23:53.708" v="12688" actId="478"/>
          <ac:picMkLst>
            <pc:docMk/>
            <pc:sldMk cId="473911649" sldId="393"/>
            <ac:picMk id="2" creationId="{4F4905EE-4ECE-5BB5-51BD-3D2EFB367FC5}"/>
          </ac:picMkLst>
        </pc:picChg>
        <pc:picChg chg="add del mod">
          <ac:chgData name="David Warton" userId="72ea9204-d9c6-4ec1-b89f-4928bbe5a998" providerId="ADAL" clId="{30421284-691F-4C93-B13B-DAA1C195C8F1}" dt="2023-11-13T02:13:55.521" v="12429" actId="478"/>
          <ac:picMkLst>
            <pc:docMk/>
            <pc:sldMk cId="473911649" sldId="393"/>
            <ac:picMk id="4" creationId="{F014AC88-ABD6-53DB-160E-8FDCB6717E18}"/>
          </ac:picMkLst>
        </pc:picChg>
        <pc:picChg chg="add del mod">
          <ac:chgData name="David Warton" userId="72ea9204-d9c6-4ec1-b89f-4928bbe5a998" providerId="ADAL" clId="{30421284-691F-4C93-B13B-DAA1C195C8F1}" dt="2023-11-13T23:59:29.274" v="12498" actId="478"/>
          <ac:picMkLst>
            <pc:docMk/>
            <pc:sldMk cId="473911649" sldId="393"/>
            <ac:picMk id="7" creationId="{9D430528-7CF0-7E92-1EA5-36925E918D5B}"/>
          </ac:picMkLst>
        </pc:picChg>
        <pc:picChg chg="add del mod modCrop">
          <ac:chgData name="David Warton" userId="72ea9204-d9c6-4ec1-b89f-4928bbe5a998" providerId="ADAL" clId="{30421284-691F-4C93-B13B-DAA1C195C8F1}" dt="2023-11-14T00:28:17.125" v="12712" actId="478"/>
          <ac:picMkLst>
            <pc:docMk/>
            <pc:sldMk cId="473911649" sldId="393"/>
            <ac:picMk id="8" creationId="{259983F6-C991-FF41-0267-D9D4C66BBE77}"/>
          </ac:picMkLst>
        </pc:picChg>
        <pc:picChg chg="add del mod ord">
          <ac:chgData name="David Warton" userId="72ea9204-d9c6-4ec1-b89f-4928bbe5a998" providerId="ADAL" clId="{30421284-691F-4C93-B13B-DAA1C195C8F1}" dt="2023-11-14T00:34:09.952" v="12764" actId="478"/>
          <ac:picMkLst>
            <pc:docMk/>
            <pc:sldMk cId="473911649" sldId="393"/>
            <ac:picMk id="19" creationId="{CACEDBD3-B96C-38D5-AA36-DDDA461F43A5}"/>
          </ac:picMkLst>
        </pc:picChg>
        <pc:picChg chg="add del mod ord">
          <ac:chgData name="David Warton" userId="72ea9204-d9c6-4ec1-b89f-4928bbe5a998" providerId="ADAL" clId="{30421284-691F-4C93-B13B-DAA1C195C8F1}" dt="2023-11-14T00:35:15.876" v="12770" actId="478"/>
          <ac:picMkLst>
            <pc:docMk/>
            <pc:sldMk cId="473911649" sldId="393"/>
            <ac:picMk id="21" creationId="{6E5A5214-6F61-B872-D0C9-0DE3537DD15D}"/>
          </ac:picMkLst>
        </pc:picChg>
        <pc:picChg chg="add del mod modCrop">
          <ac:chgData name="David Warton" userId="72ea9204-d9c6-4ec1-b89f-4928bbe5a998" providerId="ADAL" clId="{30421284-691F-4C93-B13B-DAA1C195C8F1}" dt="2023-11-14T00:30:10.592" v="12747" actId="478"/>
          <ac:picMkLst>
            <pc:docMk/>
            <pc:sldMk cId="473911649" sldId="393"/>
            <ac:picMk id="29" creationId="{BCB6862B-B8DF-EF74-31C6-738C33602A93}"/>
          </ac:picMkLst>
        </pc:picChg>
        <pc:picChg chg="add del mod modCrop">
          <ac:chgData name="David Warton" userId="72ea9204-d9c6-4ec1-b89f-4928bbe5a998" providerId="ADAL" clId="{30421284-691F-4C93-B13B-DAA1C195C8F1}" dt="2023-11-14T00:28:54.074" v="12736" actId="478"/>
          <ac:picMkLst>
            <pc:docMk/>
            <pc:sldMk cId="473911649" sldId="393"/>
            <ac:picMk id="40" creationId="{D259DF9F-E376-AB85-D260-9566E06EDDA9}"/>
          </ac:picMkLst>
        </pc:picChg>
        <pc:picChg chg="add del mod modCrop">
          <ac:chgData name="David Warton" userId="72ea9204-d9c6-4ec1-b89f-4928bbe5a998" providerId="ADAL" clId="{30421284-691F-4C93-B13B-DAA1C195C8F1}" dt="2023-11-14T00:26:28.759" v="12692" actId="478"/>
          <ac:picMkLst>
            <pc:docMk/>
            <pc:sldMk cId="473911649" sldId="393"/>
            <ac:picMk id="49" creationId="{5CE90BFA-A6FF-4E2D-7259-69CC0564254E}"/>
          </ac:picMkLst>
        </pc:picChg>
        <pc:picChg chg="add del mod modCrop">
          <ac:chgData name="David Warton" userId="72ea9204-d9c6-4ec1-b89f-4928bbe5a998" providerId="ADAL" clId="{30421284-691F-4C93-B13B-DAA1C195C8F1}" dt="2023-11-14T00:27:00.011" v="12701" actId="478"/>
          <ac:picMkLst>
            <pc:docMk/>
            <pc:sldMk cId="473911649" sldId="393"/>
            <ac:picMk id="51" creationId="{BF8125EB-3C6D-0C37-541C-7A5F60DF9DC0}"/>
          </ac:picMkLst>
        </pc:picChg>
        <pc:picChg chg="add mod modCrop">
          <ac:chgData name="David Warton" userId="72ea9204-d9c6-4ec1-b89f-4928bbe5a998" providerId="ADAL" clId="{30421284-691F-4C93-B13B-DAA1C195C8F1}" dt="2023-11-14T00:48:24.027" v="12844" actId="1035"/>
          <ac:picMkLst>
            <pc:docMk/>
            <pc:sldMk cId="473911649" sldId="393"/>
            <ac:picMk id="53" creationId="{40213C8B-D830-9163-C493-7F80A178571C}"/>
          </ac:picMkLst>
        </pc:picChg>
        <pc:picChg chg="add mod modCrop">
          <ac:chgData name="David Warton" userId="72ea9204-d9c6-4ec1-b89f-4928bbe5a998" providerId="ADAL" clId="{30421284-691F-4C93-B13B-DAA1C195C8F1}" dt="2023-11-14T00:39:06.307" v="12787" actId="1037"/>
          <ac:picMkLst>
            <pc:docMk/>
            <pc:sldMk cId="473911649" sldId="393"/>
            <ac:picMk id="54" creationId="{10A41770-410D-344F-928B-E4C6EA5098FE}"/>
          </ac:picMkLst>
        </pc:picChg>
        <pc:picChg chg="add mod modCrop">
          <ac:chgData name="David Warton" userId="72ea9204-d9c6-4ec1-b89f-4928bbe5a998" providerId="ADAL" clId="{30421284-691F-4C93-B13B-DAA1C195C8F1}" dt="2023-11-14T00:39:06.307" v="12787" actId="1037"/>
          <ac:picMkLst>
            <pc:docMk/>
            <pc:sldMk cId="473911649" sldId="393"/>
            <ac:picMk id="55" creationId="{C93A8CF9-DCA3-45C4-AF89-892093EB6173}"/>
          </ac:picMkLst>
        </pc:picChg>
        <pc:picChg chg="add mod ord modCrop">
          <ac:chgData name="David Warton" userId="72ea9204-d9c6-4ec1-b89f-4928bbe5a998" providerId="ADAL" clId="{30421284-691F-4C93-B13B-DAA1C195C8F1}" dt="2023-11-14T00:31:42.269" v="12763" actId="167"/>
          <ac:picMkLst>
            <pc:docMk/>
            <pc:sldMk cId="473911649" sldId="393"/>
            <ac:picMk id="56" creationId="{ABBF9DD6-26B2-4CEC-CE90-F29071000ED4}"/>
          </ac:picMkLst>
        </pc:picChg>
        <pc:picChg chg="add mod ord">
          <ac:chgData name="David Warton" userId="72ea9204-d9c6-4ec1-b89f-4928bbe5a998" providerId="ADAL" clId="{30421284-691F-4C93-B13B-DAA1C195C8F1}" dt="2023-11-14T00:35:12.141" v="12769" actId="167"/>
          <ac:picMkLst>
            <pc:docMk/>
            <pc:sldMk cId="473911649" sldId="393"/>
            <ac:picMk id="58" creationId="{0CFC28B2-EA89-DA4B-88D0-A993DD8B9FAE}"/>
          </ac:picMkLst>
        </pc:picChg>
        <pc:picChg chg="add mod">
          <ac:chgData name="David Warton" userId="72ea9204-d9c6-4ec1-b89f-4928bbe5a998" providerId="ADAL" clId="{30421284-691F-4C93-B13B-DAA1C195C8F1}" dt="2023-11-14T00:38:19.978" v="12783" actId="1037"/>
          <ac:picMkLst>
            <pc:docMk/>
            <pc:sldMk cId="473911649" sldId="393"/>
            <ac:picMk id="61" creationId="{22ABEA29-E403-621E-5157-883B3506ECE4}"/>
          </ac:picMkLst>
        </pc:picChg>
        <pc:picChg chg="add mod modCrop">
          <ac:chgData name="David Warton" userId="72ea9204-d9c6-4ec1-b89f-4928bbe5a998" providerId="ADAL" clId="{30421284-691F-4C93-B13B-DAA1C195C8F1}" dt="2023-11-14T01:07:28.887" v="12935" actId="1038"/>
          <ac:picMkLst>
            <pc:docMk/>
            <pc:sldMk cId="473911649" sldId="393"/>
            <ac:picMk id="71" creationId="{CB70863A-B1F4-BA08-0CC4-F08FA486E012}"/>
          </ac:picMkLst>
        </pc:picChg>
        <pc:picChg chg="add del mod">
          <ac:chgData name="David Warton" userId="72ea9204-d9c6-4ec1-b89f-4928bbe5a998" providerId="ADAL" clId="{30421284-691F-4C93-B13B-DAA1C195C8F1}" dt="2023-11-14T00:48:34.049" v="12847" actId="478"/>
          <ac:picMkLst>
            <pc:docMk/>
            <pc:sldMk cId="473911649" sldId="393"/>
            <ac:picMk id="73" creationId="{3F8EF040-FB2A-1706-4606-9D2C8D7FDBF9}"/>
          </ac:picMkLst>
        </pc:picChg>
        <pc:cxnChg chg="add mod ord">
          <ac:chgData name="David Warton" userId="72ea9204-d9c6-4ec1-b89f-4928bbe5a998" providerId="ADAL" clId="{30421284-691F-4C93-B13B-DAA1C195C8F1}" dt="2023-11-14T00:39:34.177" v="12791" actId="14100"/>
          <ac:cxnSpMkLst>
            <pc:docMk/>
            <pc:sldMk cId="473911649" sldId="393"/>
            <ac:cxnSpMk id="11" creationId="{52C55E5E-6ADA-4035-5C6D-C4F00100D802}"/>
          </ac:cxnSpMkLst>
        </pc:cxnChg>
        <pc:cxnChg chg="add mod ord">
          <ac:chgData name="David Warton" userId="72ea9204-d9c6-4ec1-b89f-4928bbe5a998" providerId="ADAL" clId="{30421284-691F-4C93-B13B-DAA1C195C8F1}" dt="2023-11-14T00:39:47.282" v="12795" actId="14100"/>
          <ac:cxnSpMkLst>
            <pc:docMk/>
            <pc:sldMk cId="473911649" sldId="393"/>
            <ac:cxnSpMk id="13" creationId="{F4F7ABD5-205D-4447-8CC1-45932D4D47F1}"/>
          </ac:cxnSpMkLst>
        </pc:cxnChg>
        <pc:cxnChg chg="add mod ord">
          <ac:chgData name="David Warton" userId="72ea9204-d9c6-4ec1-b89f-4928bbe5a998" providerId="ADAL" clId="{30421284-691F-4C93-B13B-DAA1C195C8F1}" dt="2023-11-14T00:31:42.269" v="12763" actId="167"/>
          <ac:cxnSpMkLst>
            <pc:docMk/>
            <pc:sldMk cId="473911649" sldId="393"/>
            <ac:cxnSpMk id="30" creationId="{F3FB0CD6-8784-4C71-49A8-E716B713EE08}"/>
          </ac:cxnSpMkLst>
        </pc:cxnChg>
        <pc:cxnChg chg="add mod ord">
          <ac:chgData name="David Warton" userId="72ea9204-d9c6-4ec1-b89f-4928bbe5a998" providerId="ADAL" clId="{30421284-691F-4C93-B13B-DAA1C195C8F1}" dt="2023-11-14T00:31:42.269" v="12763" actId="167"/>
          <ac:cxnSpMkLst>
            <pc:docMk/>
            <pc:sldMk cId="473911649" sldId="393"/>
            <ac:cxnSpMk id="34" creationId="{6600B83A-B1D1-2244-4AD9-8BA6F69BABD0}"/>
          </ac:cxnSpMkLst>
        </pc:cxnChg>
        <pc:cxnChg chg="add mod ord">
          <ac:chgData name="David Warton" userId="72ea9204-d9c6-4ec1-b89f-4928bbe5a998" providerId="ADAL" clId="{30421284-691F-4C93-B13B-DAA1C195C8F1}" dt="2023-11-14T00:39:25.953" v="12790" actId="14100"/>
          <ac:cxnSpMkLst>
            <pc:docMk/>
            <pc:sldMk cId="473911649" sldId="393"/>
            <ac:cxnSpMk id="41" creationId="{E2C892B9-EF07-E34D-5941-602F78C99687}"/>
          </ac:cxnSpMkLst>
        </pc:cxnChg>
      </pc:sldChg>
      <pc:sldChg chg="addSp delSp modSp add mod delAnim modAnim">
        <pc:chgData name="David Warton" userId="72ea9204-d9c6-4ec1-b89f-4928bbe5a998" providerId="ADAL" clId="{30421284-691F-4C93-B13B-DAA1C195C8F1}" dt="2023-11-22T00:47:34.795" v="15925"/>
        <pc:sldMkLst>
          <pc:docMk/>
          <pc:sldMk cId="530670649" sldId="394"/>
        </pc:sldMkLst>
        <pc:spChg chg="del mod">
          <ac:chgData name="David Warton" userId="72ea9204-d9c6-4ec1-b89f-4928bbe5a998" providerId="ADAL" clId="{30421284-691F-4C93-B13B-DAA1C195C8F1}" dt="2023-11-21T02:59:41.149" v="15639" actId="478"/>
          <ac:spMkLst>
            <pc:docMk/>
            <pc:sldMk cId="530670649" sldId="394"/>
            <ac:spMk id="10" creationId="{C344FD2C-6CDA-F3CC-8A6B-BE4E085AC343}"/>
          </ac:spMkLst>
        </pc:spChg>
        <pc:spChg chg="add mod">
          <ac:chgData name="David Warton" userId="72ea9204-d9c6-4ec1-b89f-4928bbe5a998" providerId="ADAL" clId="{30421284-691F-4C93-B13B-DAA1C195C8F1}" dt="2023-11-22T00:44:21.333" v="15894" actId="1076"/>
          <ac:spMkLst>
            <pc:docMk/>
            <pc:sldMk cId="530670649" sldId="394"/>
            <ac:spMk id="18" creationId="{94EEDAFD-D830-D31C-9656-5E4DE7BFF7D4}"/>
          </ac:spMkLst>
        </pc:spChg>
        <pc:spChg chg="add mod">
          <ac:chgData name="David Warton" userId="72ea9204-d9c6-4ec1-b89f-4928bbe5a998" providerId="ADAL" clId="{30421284-691F-4C93-B13B-DAA1C195C8F1}" dt="2023-11-22T00:44:37.462" v="15897" actId="14100"/>
          <ac:spMkLst>
            <pc:docMk/>
            <pc:sldMk cId="530670649" sldId="394"/>
            <ac:spMk id="19" creationId="{C76C3BA8-545D-2A45-4489-BC9B8C56ABD0}"/>
          </ac:spMkLst>
        </pc:spChg>
        <pc:picChg chg="del mod">
          <ac:chgData name="David Warton" userId="72ea9204-d9c6-4ec1-b89f-4928bbe5a998" providerId="ADAL" clId="{30421284-691F-4C93-B13B-DAA1C195C8F1}" dt="2023-11-22T00:43:04.171" v="15876" actId="478"/>
          <ac:picMkLst>
            <pc:docMk/>
            <pc:sldMk cId="530670649" sldId="394"/>
            <ac:picMk id="3" creationId="{F276920F-7449-707E-655C-A149C80E4639}"/>
          </ac:picMkLst>
        </pc:picChg>
        <pc:picChg chg="add del mod">
          <ac:chgData name="David Warton" userId="72ea9204-d9c6-4ec1-b89f-4928bbe5a998" providerId="ADAL" clId="{30421284-691F-4C93-B13B-DAA1C195C8F1}" dt="2023-11-21T02:59:43.646" v="15640" actId="478"/>
          <ac:picMkLst>
            <pc:docMk/>
            <pc:sldMk cId="530670649" sldId="394"/>
            <ac:picMk id="4" creationId="{326CA2ED-7649-F422-A405-8E73F596EFEB}"/>
          </ac:picMkLst>
        </pc:picChg>
        <pc:picChg chg="add del mod">
          <ac:chgData name="David Warton" userId="72ea9204-d9c6-4ec1-b89f-4928bbe5a998" providerId="ADAL" clId="{30421284-691F-4C93-B13B-DAA1C195C8F1}" dt="2023-11-22T00:24:51.504" v="15738" actId="478"/>
          <ac:picMkLst>
            <pc:docMk/>
            <pc:sldMk cId="530670649" sldId="394"/>
            <ac:picMk id="4" creationId="{ADE8AE3D-AE2D-FA8F-DDEF-8BE1BF4F3F30}"/>
          </ac:picMkLst>
        </pc:picChg>
        <pc:picChg chg="add del mod">
          <ac:chgData name="David Warton" userId="72ea9204-d9c6-4ec1-b89f-4928bbe5a998" providerId="ADAL" clId="{30421284-691F-4C93-B13B-DAA1C195C8F1}" dt="2023-11-21T03:04:55.710" v="15645" actId="478"/>
          <ac:picMkLst>
            <pc:docMk/>
            <pc:sldMk cId="530670649" sldId="394"/>
            <ac:picMk id="7" creationId="{8787E025-358D-96D0-F927-7573E91C161C}"/>
          </ac:picMkLst>
        </pc:picChg>
        <pc:picChg chg="add mod">
          <ac:chgData name="David Warton" userId="72ea9204-d9c6-4ec1-b89f-4928bbe5a998" providerId="ADAL" clId="{30421284-691F-4C93-B13B-DAA1C195C8F1}" dt="2023-11-22T00:27:40.754" v="15785" actId="1076"/>
          <ac:picMkLst>
            <pc:docMk/>
            <pc:sldMk cId="530670649" sldId="394"/>
            <ac:picMk id="7" creationId="{E6C12879-BEFF-272A-B842-A3B6D96081D9}"/>
          </ac:picMkLst>
        </pc:picChg>
        <pc:picChg chg="add del mod">
          <ac:chgData name="David Warton" userId="72ea9204-d9c6-4ec1-b89f-4928bbe5a998" providerId="ADAL" clId="{30421284-691F-4C93-B13B-DAA1C195C8F1}" dt="2023-11-22T00:43:02.125" v="15875" actId="478"/>
          <ac:picMkLst>
            <pc:docMk/>
            <pc:sldMk cId="530670649" sldId="394"/>
            <ac:picMk id="8" creationId="{055CF3BA-AA69-2371-6946-B47D79C503DE}"/>
          </ac:picMkLst>
        </pc:picChg>
        <pc:picChg chg="add del mod modCrop">
          <ac:chgData name="David Warton" userId="72ea9204-d9c6-4ec1-b89f-4928bbe5a998" providerId="ADAL" clId="{30421284-691F-4C93-B13B-DAA1C195C8F1}" dt="2023-11-22T00:45:58.471" v="15903" actId="478"/>
          <ac:picMkLst>
            <pc:docMk/>
            <pc:sldMk cId="530670649" sldId="394"/>
            <ac:picMk id="9" creationId="{35C55AF9-29E5-0F54-0F8A-6789E441A483}"/>
          </ac:picMkLst>
        </pc:picChg>
        <pc:picChg chg="add del mod">
          <ac:chgData name="David Warton" userId="72ea9204-d9c6-4ec1-b89f-4928bbe5a998" providerId="ADAL" clId="{30421284-691F-4C93-B13B-DAA1C195C8F1}" dt="2023-11-22T00:23:53.833" v="15732" actId="478"/>
          <ac:picMkLst>
            <pc:docMk/>
            <pc:sldMk cId="530670649" sldId="394"/>
            <ac:picMk id="11" creationId="{F282692B-33FF-0AA4-ED70-4253C7886B48}"/>
          </ac:picMkLst>
        </pc:picChg>
        <pc:picChg chg="add del mod">
          <ac:chgData name="David Warton" userId="72ea9204-d9c6-4ec1-b89f-4928bbe5a998" providerId="ADAL" clId="{30421284-691F-4C93-B13B-DAA1C195C8F1}" dt="2023-11-22T00:37:48.619" v="15874" actId="478"/>
          <ac:picMkLst>
            <pc:docMk/>
            <pc:sldMk cId="530670649" sldId="394"/>
            <ac:picMk id="15" creationId="{8605EB10-2D92-38D2-0EC8-F7986FDBF3E6}"/>
          </ac:picMkLst>
        </pc:picChg>
        <pc:picChg chg="add mod modCrop">
          <ac:chgData name="David Warton" userId="72ea9204-d9c6-4ec1-b89f-4928bbe5a998" providerId="ADAL" clId="{30421284-691F-4C93-B13B-DAA1C195C8F1}" dt="2023-11-22T00:44:03.283" v="15890" actId="1036"/>
          <ac:picMkLst>
            <pc:docMk/>
            <pc:sldMk cId="530670649" sldId="394"/>
            <ac:picMk id="17" creationId="{58E364F3-BBE4-8BFE-462B-D563E64578B1}"/>
          </ac:picMkLst>
        </pc:picChg>
        <pc:picChg chg="add mod modCrop">
          <ac:chgData name="David Warton" userId="72ea9204-d9c6-4ec1-b89f-4928bbe5a998" providerId="ADAL" clId="{30421284-691F-4C93-B13B-DAA1C195C8F1}" dt="2023-11-22T00:47:11.041" v="15921" actId="1076"/>
          <ac:picMkLst>
            <pc:docMk/>
            <pc:sldMk cId="530670649" sldId="394"/>
            <ac:picMk id="20" creationId="{4159A375-1602-BAB7-EA76-5BC18B0F55EB}"/>
          </ac:picMkLst>
        </pc:picChg>
        <pc:cxnChg chg="add mod">
          <ac:chgData name="David Warton" userId="72ea9204-d9c6-4ec1-b89f-4928bbe5a998" providerId="ADAL" clId="{30421284-691F-4C93-B13B-DAA1C195C8F1}" dt="2023-11-22T00:45:52.854" v="15902" actId="208"/>
          <ac:cxnSpMkLst>
            <pc:docMk/>
            <pc:sldMk cId="530670649" sldId="394"/>
            <ac:cxnSpMk id="12" creationId="{F725E6B4-0EDE-CF29-575F-97B0EF8A5850}"/>
          </ac:cxnSpMkLst>
        </pc:cxnChg>
      </pc:sldChg>
      <pc:sldChg chg="addSp delSp modSp add mod">
        <pc:chgData name="David Warton" userId="72ea9204-d9c6-4ec1-b89f-4928bbe5a998" providerId="ADAL" clId="{30421284-691F-4C93-B13B-DAA1C195C8F1}" dt="2023-11-21T03:43:34.733" v="15719"/>
        <pc:sldMkLst>
          <pc:docMk/>
          <pc:sldMk cId="1210515598" sldId="395"/>
        </pc:sldMkLst>
        <pc:spChg chg="mod">
          <ac:chgData name="David Warton" userId="72ea9204-d9c6-4ec1-b89f-4928bbe5a998" providerId="ADAL" clId="{30421284-691F-4C93-B13B-DAA1C195C8F1}" dt="2023-11-21T03:43:34.733" v="15719"/>
          <ac:spMkLst>
            <pc:docMk/>
            <pc:sldMk cId="1210515598" sldId="395"/>
            <ac:spMk id="4" creationId="{480B1066-B359-39AF-97F0-69F4D808B984}"/>
          </ac:spMkLst>
        </pc:spChg>
        <pc:spChg chg="mod">
          <ac:chgData name="David Warton" userId="72ea9204-d9c6-4ec1-b89f-4928bbe5a998" providerId="ADAL" clId="{30421284-691F-4C93-B13B-DAA1C195C8F1}" dt="2023-11-14T04:53:34.587" v="13332" actId="6549"/>
          <ac:spMkLst>
            <pc:docMk/>
            <pc:sldMk cId="1210515598" sldId="395"/>
            <ac:spMk id="12" creationId="{9332912E-2C87-8627-CEA4-2FB70EF77F81}"/>
          </ac:spMkLst>
        </pc:spChg>
        <pc:cxnChg chg="add mod">
          <ac:chgData name="David Warton" userId="72ea9204-d9c6-4ec1-b89f-4928bbe5a998" providerId="ADAL" clId="{30421284-691F-4C93-B13B-DAA1C195C8F1}" dt="2023-11-14T09:37:59.390" v="13739"/>
          <ac:cxnSpMkLst>
            <pc:docMk/>
            <pc:sldMk cId="1210515598" sldId="395"/>
            <ac:cxnSpMk id="2" creationId="{F236819D-6470-F7F6-C1D3-73F21F355081}"/>
          </ac:cxnSpMkLst>
        </pc:cxnChg>
        <pc:cxnChg chg="del">
          <ac:chgData name="David Warton" userId="72ea9204-d9c6-4ec1-b89f-4928bbe5a998" providerId="ADAL" clId="{30421284-691F-4C93-B13B-DAA1C195C8F1}" dt="2023-11-14T09:37:59.051" v="13738" actId="478"/>
          <ac:cxnSpMkLst>
            <pc:docMk/>
            <pc:sldMk cId="1210515598" sldId="395"/>
            <ac:cxnSpMk id="3" creationId="{881BE962-C507-CC79-9D67-E45757B73A3A}"/>
          </ac:cxnSpMkLst>
        </pc:cxnChg>
        <pc:cxnChg chg="add mod">
          <ac:chgData name="David Warton" userId="72ea9204-d9c6-4ec1-b89f-4928bbe5a998" providerId="ADAL" clId="{30421284-691F-4C93-B13B-DAA1C195C8F1}" dt="2023-11-14T09:37:59.390" v="13739"/>
          <ac:cxnSpMkLst>
            <pc:docMk/>
            <pc:sldMk cId="1210515598" sldId="395"/>
            <ac:cxnSpMk id="5" creationId="{55CC6329-1DBD-2EA8-074C-08035785EF45}"/>
          </ac:cxnSpMkLst>
        </pc:cxnChg>
        <pc:cxnChg chg="del">
          <ac:chgData name="David Warton" userId="72ea9204-d9c6-4ec1-b89f-4928bbe5a998" providerId="ADAL" clId="{30421284-691F-4C93-B13B-DAA1C195C8F1}" dt="2023-11-14T09:37:59.051" v="13738" actId="478"/>
          <ac:cxnSpMkLst>
            <pc:docMk/>
            <pc:sldMk cId="1210515598" sldId="395"/>
            <ac:cxnSpMk id="15" creationId="{37AE5747-B41E-ADEA-92D7-584AA8E9923F}"/>
          </ac:cxnSpMkLst>
        </pc:cxnChg>
      </pc:sldChg>
      <pc:sldChg chg="add del">
        <pc:chgData name="David Warton" userId="72ea9204-d9c6-4ec1-b89f-4928bbe5a998" providerId="ADAL" clId="{30421284-691F-4C93-B13B-DAA1C195C8F1}" dt="2023-11-14T03:31:28.041" v="13067" actId="2696"/>
        <pc:sldMkLst>
          <pc:docMk/>
          <pc:sldMk cId="3213514191" sldId="395"/>
        </pc:sldMkLst>
      </pc:sldChg>
      <pc:sldChg chg="addSp delSp modSp add mod modAnim">
        <pc:chgData name="David Warton" userId="72ea9204-d9c6-4ec1-b89f-4928bbe5a998" providerId="ADAL" clId="{30421284-691F-4C93-B13B-DAA1C195C8F1}" dt="2023-11-28T08:44:52.444" v="17265"/>
        <pc:sldMkLst>
          <pc:docMk/>
          <pc:sldMk cId="4111257264" sldId="396"/>
        </pc:sldMkLst>
        <pc:spChg chg="mod">
          <ac:chgData name="David Warton" userId="72ea9204-d9c6-4ec1-b89f-4928bbe5a998" providerId="ADAL" clId="{30421284-691F-4C93-B13B-DAA1C195C8F1}" dt="2023-11-28T08:35:55.907" v="16985" actId="20577"/>
          <ac:spMkLst>
            <pc:docMk/>
            <pc:sldMk cId="4111257264" sldId="396"/>
            <ac:spMk id="6" creationId="{F0C723A3-0F13-0AE0-6E4F-8D50328BDC0D}"/>
          </ac:spMkLst>
        </pc:spChg>
        <pc:spChg chg="add del mod">
          <ac:chgData name="David Warton" userId="72ea9204-d9c6-4ec1-b89f-4928bbe5a998" providerId="ADAL" clId="{30421284-691F-4C93-B13B-DAA1C195C8F1}" dt="2023-11-28T08:43:15.907" v="17217" actId="478"/>
          <ac:spMkLst>
            <pc:docMk/>
            <pc:sldMk cId="4111257264" sldId="396"/>
            <ac:spMk id="7" creationId="{0E7EF232-1BAA-323A-B57B-91A95ED3B0C7}"/>
          </ac:spMkLst>
        </pc:spChg>
        <pc:spChg chg="add mod">
          <ac:chgData name="David Warton" userId="72ea9204-d9c6-4ec1-b89f-4928bbe5a998" providerId="ADAL" clId="{30421284-691F-4C93-B13B-DAA1C195C8F1}" dt="2023-11-28T08:43:45.756" v="17238" actId="20577"/>
          <ac:spMkLst>
            <pc:docMk/>
            <pc:sldMk cId="4111257264" sldId="396"/>
            <ac:spMk id="8" creationId="{A79B76B8-1388-B8A8-135B-B6F9AD63C82D}"/>
          </ac:spMkLst>
        </pc:spChg>
        <pc:spChg chg="add mod">
          <ac:chgData name="David Warton" userId="72ea9204-d9c6-4ec1-b89f-4928bbe5a998" providerId="ADAL" clId="{30421284-691F-4C93-B13B-DAA1C195C8F1}" dt="2023-11-28T08:43:30.147" v="17234" actId="20577"/>
          <ac:spMkLst>
            <pc:docMk/>
            <pc:sldMk cId="4111257264" sldId="396"/>
            <ac:spMk id="9" creationId="{782DF5D4-15E1-73C9-79E2-04DCBF93B21B}"/>
          </ac:spMkLst>
        </pc:spChg>
        <pc:spChg chg="del">
          <ac:chgData name="David Warton" userId="72ea9204-d9c6-4ec1-b89f-4928bbe5a998" providerId="ADAL" clId="{30421284-691F-4C93-B13B-DAA1C195C8F1}" dt="2023-11-28T08:36:00.455" v="16986" actId="478"/>
          <ac:spMkLst>
            <pc:docMk/>
            <pc:sldMk cId="4111257264" sldId="396"/>
            <ac:spMk id="10" creationId="{C344FD2C-6CDA-F3CC-8A6B-BE4E085AC343}"/>
          </ac:spMkLst>
        </pc:spChg>
        <pc:spChg chg="add mod">
          <ac:chgData name="David Warton" userId="72ea9204-d9c6-4ec1-b89f-4928bbe5a998" providerId="ADAL" clId="{30421284-691F-4C93-B13B-DAA1C195C8F1}" dt="2023-11-28T08:44:29.698" v="17260" actId="1076"/>
          <ac:spMkLst>
            <pc:docMk/>
            <pc:sldMk cId="4111257264" sldId="396"/>
            <ac:spMk id="11" creationId="{65A4941E-60D4-E337-EA7E-479C542CCE24}"/>
          </ac:spMkLst>
        </pc:spChg>
        <pc:spChg chg="add mod">
          <ac:chgData name="David Warton" userId="72ea9204-d9c6-4ec1-b89f-4928bbe5a998" providerId="ADAL" clId="{30421284-691F-4C93-B13B-DAA1C195C8F1}" dt="2023-11-28T08:44:41.402" v="17264" actId="1037"/>
          <ac:spMkLst>
            <pc:docMk/>
            <pc:sldMk cId="4111257264" sldId="396"/>
            <ac:spMk id="12" creationId="{2C60A03D-41FC-A4B2-75C8-47905B139CD3}"/>
          </ac:spMkLst>
        </pc:spChg>
        <pc:picChg chg="add mod modCrop">
          <ac:chgData name="David Warton" userId="72ea9204-d9c6-4ec1-b89f-4928bbe5a998" providerId="ADAL" clId="{30421284-691F-4C93-B13B-DAA1C195C8F1}" dt="2023-11-28T08:40:57.512" v="17080" actId="1038"/>
          <ac:picMkLst>
            <pc:docMk/>
            <pc:sldMk cId="4111257264" sldId="396"/>
            <ac:picMk id="3" creationId="{483E338B-71C1-9416-F30C-FEF2593F7F07}"/>
          </ac:picMkLst>
        </pc:picChg>
        <pc:picChg chg="add mod modCrop">
          <ac:chgData name="David Warton" userId="72ea9204-d9c6-4ec1-b89f-4928bbe5a998" providerId="ADAL" clId="{30421284-691F-4C93-B13B-DAA1C195C8F1}" dt="2023-11-28T08:41:00.479" v="17085" actId="1038"/>
          <ac:picMkLst>
            <pc:docMk/>
            <pc:sldMk cId="4111257264" sldId="396"/>
            <ac:picMk id="5" creationId="{21A3D8E8-D495-A016-47C0-ACE6EF7E7DAD}"/>
          </ac:picMkLst>
        </pc:picChg>
      </pc:sldChg>
      <pc:sldChg chg="addSp delSp modSp add mod modAnim">
        <pc:chgData name="David Warton" userId="72ea9204-d9c6-4ec1-b89f-4928bbe5a998" providerId="ADAL" clId="{30421284-691F-4C93-B13B-DAA1C195C8F1}" dt="2023-11-21T03:43:44.615" v="15721"/>
        <pc:sldMkLst>
          <pc:docMk/>
          <pc:sldMk cId="1946120509" sldId="397"/>
        </pc:sldMkLst>
        <pc:spChg chg="add mod">
          <ac:chgData name="David Warton" userId="72ea9204-d9c6-4ec1-b89f-4928bbe5a998" providerId="ADAL" clId="{30421284-691F-4C93-B13B-DAA1C195C8F1}" dt="2023-11-14T08:42:03.357" v="13497" actId="1076"/>
          <ac:spMkLst>
            <pc:docMk/>
            <pc:sldMk cId="1946120509" sldId="397"/>
            <ac:spMk id="2" creationId="{4A1701BD-2AB0-6741-D897-D524403937F1}"/>
          </ac:spMkLst>
        </pc:spChg>
        <pc:spChg chg="mod">
          <ac:chgData name="David Warton" userId="72ea9204-d9c6-4ec1-b89f-4928bbe5a998" providerId="ADAL" clId="{30421284-691F-4C93-B13B-DAA1C195C8F1}" dt="2023-11-21T03:43:44.615" v="15721"/>
          <ac:spMkLst>
            <pc:docMk/>
            <pc:sldMk cId="1946120509" sldId="397"/>
            <ac:spMk id="4" creationId="{480B1066-B359-39AF-97F0-69F4D808B984}"/>
          </ac:spMkLst>
        </pc:spChg>
        <pc:spChg chg="mod">
          <ac:chgData name="David Warton" userId="72ea9204-d9c6-4ec1-b89f-4928bbe5a998" providerId="ADAL" clId="{30421284-691F-4C93-B13B-DAA1C195C8F1}" dt="2023-11-14T08:43:03.236" v="13511" actId="207"/>
          <ac:spMkLst>
            <pc:docMk/>
            <pc:sldMk cId="1946120509" sldId="397"/>
            <ac:spMk id="9" creationId="{6106AA81-DC4F-5ABC-E152-DA4C1968FC1D}"/>
          </ac:spMkLst>
        </pc:spChg>
        <pc:spChg chg="mod">
          <ac:chgData name="David Warton" userId="72ea9204-d9c6-4ec1-b89f-4928bbe5a998" providerId="ADAL" clId="{30421284-691F-4C93-B13B-DAA1C195C8F1}" dt="2023-11-14T08:43:09.272" v="13513" actId="207"/>
          <ac:spMkLst>
            <pc:docMk/>
            <pc:sldMk cId="1946120509" sldId="397"/>
            <ac:spMk id="12" creationId="{9332912E-2C87-8627-CEA4-2FB70EF77F81}"/>
          </ac:spMkLst>
        </pc:spChg>
        <pc:cxnChg chg="del">
          <ac:chgData name="David Warton" userId="72ea9204-d9c6-4ec1-b89f-4928bbe5a998" providerId="ADAL" clId="{30421284-691F-4C93-B13B-DAA1C195C8F1}" dt="2023-11-14T08:42:09.834" v="13499" actId="478"/>
          <ac:cxnSpMkLst>
            <pc:docMk/>
            <pc:sldMk cId="1946120509" sldId="397"/>
            <ac:cxnSpMk id="3" creationId="{881BE962-C507-CC79-9D67-E45757B73A3A}"/>
          </ac:cxnSpMkLst>
        </pc:cxnChg>
        <pc:cxnChg chg="del">
          <ac:chgData name="David Warton" userId="72ea9204-d9c6-4ec1-b89f-4928bbe5a998" providerId="ADAL" clId="{30421284-691F-4C93-B13B-DAA1C195C8F1}" dt="2023-11-14T08:42:08.594" v="13498" actId="478"/>
          <ac:cxnSpMkLst>
            <pc:docMk/>
            <pc:sldMk cId="1946120509" sldId="397"/>
            <ac:cxnSpMk id="15" creationId="{37AE5747-B41E-ADEA-92D7-584AA8E9923F}"/>
          </ac:cxnSpMkLst>
        </pc:cxnChg>
      </pc:sldChg>
      <pc:sldChg chg="addSp delSp modSp add mod delAnim modAnim">
        <pc:chgData name="David Warton" userId="72ea9204-d9c6-4ec1-b89f-4928bbe5a998" providerId="ADAL" clId="{30421284-691F-4C93-B13B-DAA1C195C8F1}" dt="2023-11-22T03:16:00.431" v="16700" actId="1076"/>
        <pc:sldMkLst>
          <pc:docMk/>
          <pc:sldMk cId="4241102567" sldId="398"/>
        </pc:sldMkLst>
        <pc:picChg chg="add del mod modCrop">
          <ac:chgData name="David Warton" userId="72ea9204-d9c6-4ec1-b89f-4928bbe5a998" providerId="ADAL" clId="{30421284-691F-4C93-B13B-DAA1C195C8F1}" dt="2023-11-22T03:15:22.939" v="16695" actId="478"/>
          <ac:picMkLst>
            <pc:docMk/>
            <pc:sldMk cId="4241102567" sldId="398"/>
            <ac:picMk id="2" creationId="{A9104083-9243-1478-6166-2AAC9598B1BB}"/>
          </ac:picMkLst>
        </pc:picChg>
        <pc:picChg chg="add mod modCrop">
          <ac:chgData name="David Warton" userId="72ea9204-d9c6-4ec1-b89f-4928bbe5a998" providerId="ADAL" clId="{30421284-691F-4C93-B13B-DAA1C195C8F1}" dt="2023-11-22T03:16:00.431" v="16700" actId="1076"/>
          <ac:picMkLst>
            <pc:docMk/>
            <pc:sldMk cId="4241102567" sldId="398"/>
            <ac:picMk id="3" creationId="{145F3581-D634-177E-56F2-1F969515B850}"/>
          </ac:picMkLst>
        </pc:picChg>
        <pc:picChg chg="del mod modCrop">
          <ac:chgData name="David Warton" userId="72ea9204-d9c6-4ec1-b89f-4928bbe5a998" providerId="ADAL" clId="{30421284-691F-4C93-B13B-DAA1C195C8F1}" dt="2023-11-21T03:38:33.156" v="15658" actId="478"/>
          <ac:picMkLst>
            <pc:docMk/>
            <pc:sldMk cId="4241102567" sldId="398"/>
            <ac:picMk id="3" creationId="{5C817283-4679-0960-6C62-FE25D9D28324}"/>
          </ac:picMkLst>
        </pc:picChg>
        <pc:picChg chg="del">
          <ac:chgData name="David Warton" userId="72ea9204-d9c6-4ec1-b89f-4928bbe5a998" providerId="ADAL" clId="{30421284-691F-4C93-B13B-DAA1C195C8F1}" dt="2023-11-14T08:54:13.801" v="13718" actId="478"/>
          <ac:picMkLst>
            <pc:docMk/>
            <pc:sldMk cId="4241102567" sldId="398"/>
            <ac:picMk id="5" creationId="{2FDE0184-628E-9327-E03A-1A879E511B68}"/>
          </ac:picMkLst>
        </pc:picChg>
        <pc:picChg chg="mod">
          <ac:chgData name="David Warton" userId="72ea9204-d9c6-4ec1-b89f-4928bbe5a998" providerId="ADAL" clId="{30421284-691F-4C93-B13B-DAA1C195C8F1}" dt="2023-11-22T03:15:35.216" v="16698" actId="14100"/>
          <ac:picMkLst>
            <pc:docMk/>
            <pc:sldMk cId="4241102567" sldId="398"/>
            <ac:picMk id="11" creationId="{774E4E48-F9B8-766D-C350-9AAD7248B20E}"/>
          </ac:picMkLst>
        </pc:picChg>
      </pc:sldChg>
      <pc:sldChg chg="addSp delSp modSp add mod delAnim modAnim">
        <pc:chgData name="David Warton" userId="72ea9204-d9c6-4ec1-b89f-4928bbe5a998" providerId="ADAL" clId="{30421284-691F-4C93-B13B-DAA1C195C8F1}" dt="2023-11-22T01:08:45.358" v="16226" actId="167"/>
        <pc:sldMkLst>
          <pc:docMk/>
          <pc:sldMk cId="640936482" sldId="399"/>
        </pc:sldMkLst>
        <pc:spChg chg="add mod">
          <ac:chgData name="David Warton" userId="72ea9204-d9c6-4ec1-b89f-4928bbe5a998" providerId="ADAL" clId="{30421284-691F-4C93-B13B-DAA1C195C8F1}" dt="2023-11-15T21:58:05.479" v="15219" actId="1036"/>
          <ac:spMkLst>
            <pc:docMk/>
            <pc:sldMk cId="640936482" sldId="399"/>
            <ac:spMk id="13" creationId="{5529B973-2305-6DF7-2208-D407DD21C4FB}"/>
          </ac:spMkLst>
        </pc:spChg>
        <pc:spChg chg="add mod">
          <ac:chgData name="David Warton" userId="72ea9204-d9c6-4ec1-b89f-4928bbe5a998" providerId="ADAL" clId="{30421284-691F-4C93-B13B-DAA1C195C8F1}" dt="2023-11-15T21:58:26.444" v="15223" actId="14100"/>
          <ac:spMkLst>
            <pc:docMk/>
            <pc:sldMk cId="640936482" sldId="399"/>
            <ac:spMk id="14" creationId="{2E526732-4A9D-8279-7012-64516CCC747E}"/>
          </ac:spMkLst>
        </pc:spChg>
        <pc:spChg chg="add mod">
          <ac:chgData name="David Warton" userId="72ea9204-d9c6-4ec1-b89f-4928bbe5a998" providerId="ADAL" clId="{30421284-691F-4C93-B13B-DAA1C195C8F1}" dt="2023-11-15T21:58:44.921" v="15228" actId="1035"/>
          <ac:spMkLst>
            <pc:docMk/>
            <pc:sldMk cId="640936482" sldId="399"/>
            <ac:spMk id="15" creationId="{6F838623-3798-A7AE-4041-84021C2D4B8C}"/>
          </ac:spMkLst>
        </pc:spChg>
        <pc:picChg chg="add mod ord modCrop">
          <ac:chgData name="David Warton" userId="72ea9204-d9c6-4ec1-b89f-4928bbe5a998" providerId="ADAL" clId="{30421284-691F-4C93-B13B-DAA1C195C8F1}" dt="2023-11-22T01:08:45.358" v="16226" actId="167"/>
          <ac:picMkLst>
            <pc:docMk/>
            <pc:sldMk cId="640936482" sldId="399"/>
            <ac:picMk id="3" creationId="{7B06F970-4108-339B-3085-2F9C3FF0426E}"/>
          </ac:picMkLst>
        </pc:picChg>
        <pc:picChg chg="del">
          <ac:chgData name="David Warton" userId="72ea9204-d9c6-4ec1-b89f-4928bbe5a998" providerId="ADAL" clId="{30421284-691F-4C93-B13B-DAA1C195C8F1}" dt="2023-11-15T21:53:59.562" v="15187" actId="478"/>
          <ac:picMkLst>
            <pc:docMk/>
            <pc:sldMk cId="640936482" sldId="399"/>
            <ac:picMk id="3" creationId="{8297FA78-F8A0-CB30-BFBB-F3D6511E52E8}"/>
          </ac:picMkLst>
        </pc:picChg>
        <pc:picChg chg="add del mod">
          <ac:chgData name="David Warton" userId="72ea9204-d9c6-4ec1-b89f-4928bbe5a998" providerId="ADAL" clId="{30421284-691F-4C93-B13B-DAA1C195C8F1}" dt="2023-11-15T21:56:22.302" v="15191" actId="478"/>
          <ac:picMkLst>
            <pc:docMk/>
            <pc:sldMk cId="640936482" sldId="399"/>
            <ac:picMk id="4" creationId="{467EEB62-6494-263D-9AC4-E814922069E0}"/>
          </ac:picMkLst>
        </pc:picChg>
        <pc:picChg chg="del">
          <ac:chgData name="David Warton" userId="72ea9204-d9c6-4ec1-b89f-4928bbe5a998" providerId="ADAL" clId="{30421284-691F-4C93-B13B-DAA1C195C8F1}" dt="2023-11-15T21:53:55.539" v="15186" actId="478"/>
          <ac:picMkLst>
            <pc:docMk/>
            <pc:sldMk cId="640936482" sldId="399"/>
            <ac:picMk id="5" creationId="{B8D3C225-9A70-0773-F1A8-F8C7417DA64A}"/>
          </ac:picMkLst>
        </pc:picChg>
        <pc:picChg chg="add del mod">
          <ac:chgData name="David Warton" userId="72ea9204-d9c6-4ec1-b89f-4928bbe5a998" providerId="ADAL" clId="{30421284-691F-4C93-B13B-DAA1C195C8F1}" dt="2023-11-15T21:56:44.258" v="15193" actId="478"/>
          <ac:picMkLst>
            <pc:docMk/>
            <pc:sldMk cId="640936482" sldId="399"/>
            <ac:picMk id="8" creationId="{052B320E-99BA-1FF9-09E9-0DF1C4947111}"/>
          </ac:picMkLst>
        </pc:picChg>
        <pc:picChg chg="add del mod">
          <ac:chgData name="David Warton" userId="72ea9204-d9c6-4ec1-b89f-4928bbe5a998" providerId="ADAL" clId="{30421284-691F-4C93-B13B-DAA1C195C8F1}" dt="2023-11-15T21:56:51.084" v="15195" actId="478"/>
          <ac:picMkLst>
            <pc:docMk/>
            <pc:sldMk cId="640936482" sldId="399"/>
            <ac:picMk id="10" creationId="{78ACDF88-B74D-D38F-768C-0457AC8754FE}"/>
          </ac:picMkLst>
        </pc:picChg>
        <pc:picChg chg="add del mod ord modCrop">
          <ac:chgData name="David Warton" userId="72ea9204-d9c6-4ec1-b89f-4928bbe5a998" providerId="ADAL" clId="{30421284-691F-4C93-B13B-DAA1C195C8F1}" dt="2023-11-22T01:08:42.255" v="16225" actId="478"/>
          <ac:picMkLst>
            <pc:docMk/>
            <pc:sldMk cId="640936482" sldId="399"/>
            <ac:picMk id="12" creationId="{A561428D-6AD9-211C-F3E6-E8BE9492D119}"/>
          </ac:picMkLst>
        </pc:picChg>
      </pc:sldChg>
      <pc:sldChg chg="addSp delSp modSp add mod delAnim modAnim">
        <pc:chgData name="David Warton" userId="72ea9204-d9c6-4ec1-b89f-4928bbe5a998" providerId="ADAL" clId="{30421284-691F-4C93-B13B-DAA1C195C8F1}" dt="2023-11-22T01:07:34.705" v="16213" actId="1037"/>
        <pc:sldMkLst>
          <pc:docMk/>
          <pc:sldMk cId="3321613962" sldId="400"/>
        </pc:sldMkLst>
        <pc:spChg chg="mod">
          <ac:chgData name="David Warton" userId="72ea9204-d9c6-4ec1-b89f-4928bbe5a998" providerId="ADAL" clId="{30421284-691F-4C93-B13B-DAA1C195C8F1}" dt="2023-11-22T01:07:34.705" v="16213" actId="1037"/>
          <ac:spMkLst>
            <pc:docMk/>
            <pc:sldMk cId="3321613962" sldId="400"/>
            <ac:spMk id="29" creationId="{BD747B23-9E6D-F6B2-4270-D8F9C8E84E74}"/>
          </ac:spMkLst>
        </pc:spChg>
        <pc:picChg chg="add mod modCrop">
          <ac:chgData name="David Warton" userId="72ea9204-d9c6-4ec1-b89f-4928bbe5a998" providerId="ADAL" clId="{30421284-691F-4C93-B13B-DAA1C195C8F1}" dt="2023-11-15T02:48:25.424" v="15154" actId="1038"/>
          <ac:picMkLst>
            <pc:docMk/>
            <pc:sldMk cId="3321613962" sldId="400"/>
            <ac:picMk id="2" creationId="{A44A80F4-36A5-B679-4EC7-41534509A366}"/>
          </ac:picMkLst>
        </pc:picChg>
        <pc:picChg chg="add mod modCrop">
          <ac:chgData name="David Warton" userId="72ea9204-d9c6-4ec1-b89f-4928bbe5a998" providerId="ADAL" clId="{30421284-691F-4C93-B13B-DAA1C195C8F1}" dt="2023-11-22T01:07:34.705" v="16213" actId="1037"/>
          <ac:picMkLst>
            <pc:docMk/>
            <pc:sldMk cId="3321613962" sldId="400"/>
            <ac:picMk id="3" creationId="{924BEA6C-5D37-884F-BAA1-47A4D71CA600}"/>
          </ac:picMkLst>
        </pc:picChg>
        <pc:picChg chg="add del ord">
          <ac:chgData name="David Warton" userId="72ea9204-d9c6-4ec1-b89f-4928bbe5a998" providerId="ADAL" clId="{30421284-691F-4C93-B13B-DAA1C195C8F1}" dt="2023-11-22T00:49:56.266" v="15944" actId="478"/>
          <ac:picMkLst>
            <pc:docMk/>
            <pc:sldMk cId="3321613962" sldId="400"/>
            <ac:picMk id="4" creationId="{71274A0E-E20F-5D12-EA93-CF9298BF8509}"/>
          </ac:picMkLst>
        </pc:picChg>
        <pc:picChg chg="add mod ord modCrop">
          <ac:chgData name="David Warton" userId="72ea9204-d9c6-4ec1-b89f-4928bbe5a998" providerId="ADAL" clId="{30421284-691F-4C93-B13B-DAA1C195C8F1}" dt="2023-11-22T01:06:22.838" v="16203" actId="167"/>
          <ac:picMkLst>
            <pc:docMk/>
            <pc:sldMk cId="3321613962" sldId="400"/>
            <ac:picMk id="7" creationId="{5086E288-F6B9-97C5-33A2-A443B1700948}"/>
          </ac:picMkLst>
        </pc:picChg>
        <pc:picChg chg="del">
          <ac:chgData name="David Warton" userId="72ea9204-d9c6-4ec1-b89f-4928bbe5a998" providerId="ADAL" clId="{30421284-691F-4C93-B13B-DAA1C195C8F1}" dt="2023-11-22T00:48:08.879" v="15926" actId="478"/>
          <ac:picMkLst>
            <pc:docMk/>
            <pc:sldMk cId="3321613962" sldId="400"/>
            <ac:picMk id="8" creationId="{0CB18F42-ABB0-CE20-51FF-A7B22D183B24}"/>
          </ac:picMkLst>
        </pc:picChg>
        <pc:picChg chg="add mod ord modCrop">
          <ac:chgData name="David Warton" userId="72ea9204-d9c6-4ec1-b89f-4928bbe5a998" providerId="ADAL" clId="{30421284-691F-4C93-B13B-DAA1C195C8F1}" dt="2023-11-22T01:06:01.931" v="16199" actId="167"/>
          <ac:picMkLst>
            <pc:docMk/>
            <pc:sldMk cId="3321613962" sldId="400"/>
            <ac:picMk id="12" creationId="{E4171E63-DA30-00AD-B35F-322BDC346C65}"/>
          </ac:picMkLst>
        </pc:picChg>
        <pc:picChg chg="add mod ord modCrop">
          <ac:chgData name="David Warton" userId="72ea9204-d9c6-4ec1-b89f-4928bbe5a998" providerId="ADAL" clId="{30421284-691F-4C93-B13B-DAA1C195C8F1}" dt="2023-11-22T01:05:56.458" v="16198" actId="167"/>
          <ac:picMkLst>
            <pc:docMk/>
            <pc:sldMk cId="3321613962" sldId="400"/>
            <ac:picMk id="14" creationId="{55DC272C-2B22-7890-352F-A5756730E2B6}"/>
          </ac:picMkLst>
        </pc:picChg>
        <pc:cxnChg chg="mod">
          <ac:chgData name="David Warton" userId="72ea9204-d9c6-4ec1-b89f-4928bbe5a998" providerId="ADAL" clId="{30421284-691F-4C93-B13B-DAA1C195C8F1}" dt="2023-11-22T01:07:34.705" v="16213" actId="1037"/>
          <ac:cxnSpMkLst>
            <pc:docMk/>
            <pc:sldMk cId="3321613962" sldId="400"/>
            <ac:cxnSpMk id="30" creationId="{2F759E6B-7B08-2175-29FE-5462250C1356}"/>
          </ac:cxnSpMkLst>
        </pc:cxnChg>
        <pc:cxnChg chg="mod">
          <ac:chgData name="David Warton" userId="72ea9204-d9c6-4ec1-b89f-4928bbe5a998" providerId="ADAL" clId="{30421284-691F-4C93-B13B-DAA1C195C8F1}" dt="2023-11-22T01:07:34.705" v="16213" actId="1037"/>
          <ac:cxnSpMkLst>
            <pc:docMk/>
            <pc:sldMk cId="3321613962" sldId="400"/>
            <ac:cxnSpMk id="31" creationId="{1AF4A15D-C3AA-3DDF-1724-4CEFD5580D11}"/>
          </ac:cxnSpMkLst>
        </pc:cxnChg>
      </pc:sldChg>
      <pc:sldChg chg="addSp delSp modSp mod delAnim modAnim">
        <pc:chgData name="David Warton" userId="72ea9204-d9c6-4ec1-b89f-4928bbe5a998" providerId="ADAL" clId="{30421284-691F-4C93-B13B-DAA1C195C8F1}" dt="2023-11-28T08:50:50.731" v="17379"/>
        <pc:sldMkLst>
          <pc:docMk/>
          <pc:sldMk cId="3064798147" sldId="401"/>
        </pc:sldMkLst>
        <pc:spChg chg="add mod">
          <ac:chgData name="David Warton" userId="72ea9204-d9c6-4ec1-b89f-4928bbe5a998" providerId="ADAL" clId="{30421284-691F-4C93-B13B-DAA1C195C8F1}" dt="2023-11-28T08:49:29.615" v="17373" actId="1038"/>
          <ac:spMkLst>
            <pc:docMk/>
            <pc:sldMk cId="3064798147" sldId="401"/>
            <ac:spMk id="2" creationId="{9BF2E6C7-4019-0423-8169-A38EEC41C39D}"/>
          </ac:spMkLst>
        </pc:spChg>
        <pc:picChg chg="add mod modCrop">
          <ac:chgData name="David Warton" userId="72ea9204-d9c6-4ec1-b89f-4928bbe5a998" providerId="ADAL" clId="{30421284-691F-4C93-B13B-DAA1C195C8F1}" dt="2023-11-28T08:49:11.888" v="17310" actId="732"/>
          <ac:picMkLst>
            <pc:docMk/>
            <pc:sldMk cId="3064798147" sldId="401"/>
            <ac:picMk id="4" creationId="{E8BD0CAB-0C56-F124-FAD7-494CE43591F1}"/>
          </ac:picMkLst>
        </pc:picChg>
        <pc:picChg chg="del">
          <ac:chgData name="David Warton" userId="72ea9204-d9c6-4ec1-b89f-4928bbe5a998" providerId="ADAL" clId="{30421284-691F-4C93-B13B-DAA1C195C8F1}" dt="2023-11-21T03:49:37.691" v="15722" actId="478"/>
          <ac:picMkLst>
            <pc:docMk/>
            <pc:sldMk cId="3064798147" sldId="401"/>
            <ac:picMk id="5" creationId="{A4F44D91-5F88-F8BE-96A6-18F9AF8C3011}"/>
          </ac:picMkLst>
        </pc:picChg>
      </pc:sldChg>
      <pc:sldChg chg="addSp delSp modSp mod delAnim modAnim">
        <pc:chgData name="David Warton" userId="72ea9204-d9c6-4ec1-b89f-4928bbe5a998" providerId="ADAL" clId="{30421284-691F-4C93-B13B-DAA1C195C8F1}" dt="2023-11-22T03:15:14.049" v="16693" actId="478"/>
        <pc:sldMkLst>
          <pc:docMk/>
          <pc:sldMk cId="3941407624" sldId="402"/>
        </pc:sldMkLst>
        <pc:picChg chg="add mod modCrop">
          <ac:chgData name="David Warton" userId="72ea9204-d9c6-4ec1-b89f-4928bbe5a998" providerId="ADAL" clId="{30421284-691F-4C93-B13B-DAA1C195C8F1}" dt="2023-11-21T01:37:49.058" v="15548" actId="1076"/>
          <ac:picMkLst>
            <pc:docMk/>
            <pc:sldMk cId="3941407624" sldId="402"/>
            <ac:picMk id="2" creationId="{7F7E51B6-2EDD-88D2-DCD7-99F540275F5B}"/>
          </ac:picMkLst>
        </pc:picChg>
        <pc:picChg chg="add del mod">
          <ac:chgData name="David Warton" userId="72ea9204-d9c6-4ec1-b89f-4928bbe5a998" providerId="ADAL" clId="{30421284-691F-4C93-B13B-DAA1C195C8F1}" dt="2023-11-22T03:15:14.049" v="16693" actId="478"/>
          <ac:picMkLst>
            <pc:docMk/>
            <pc:sldMk cId="3941407624" sldId="402"/>
            <ac:picMk id="3" creationId="{4E32FD0E-32A1-F6A4-3E59-1273372A444C}"/>
          </ac:picMkLst>
        </pc:picChg>
        <pc:picChg chg="del">
          <ac:chgData name="David Warton" userId="72ea9204-d9c6-4ec1-b89f-4928bbe5a998" providerId="ADAL" clId="{30421284-691F-4C93-B13B-DAA1C195C8F1}" dt="2023-11-21T01:37:34.385" v="15545" actId="478"/>
          <ac:picMkLst>
            <pc:docMk/>
            <pc:sldMk cId="3941407624" sldId="402"/>
            <ac:picMk id="8" creationId="{33E4F230-A032-B27D-7ED4-B4F8D30AD729}"/>
          </ac:picMkLst>
        </pc:picChg>
      </pc:sldChg>
      <pc:sldChg chg="addSp delSp modSp add mod delAnim modAnim">
        <pc:chgData name="David Warton" userId="72ea9204-d9c6-4ec1-b89f-4928bbe5a998" providerId="ADAL" clId="{30421284-691F-4C93-B13B-DAA1C195C8F1}" dt="2023-11-22T01:41:42.354" v="16685"/>
        <pc:sldMkLst>
          <pc:docMk/>
          <pc:sldMk cId="1600131557" sldId="403"/>
        </pc:sldMkLst>
        <pc:spChg chg="mod">
          <ac:chgData name="David Warton" userId="72ea9204-d9c6-4ec1-b89f-4928bbe5a998" providerId="ADAL" clId="{30421284-691F-4C93-B13B-DAA1C195C8F1}" dt="2023-11-21T02:51:05.407" v="15595"/>
          <ac:spMkLst>
            <pc:docMk/>
            <pc:sldMk cId="1600131557" sldId="403"/>
            <ac:spMk id="6" creationId="{F0C723A3-0F13-0AE0-6E4F-8D50328BDC0D}"/>
          </ac:spMkLst>
        </pc:spChg>
        <pc:spChg chg="add mod">
          <ac:chgData name="David Warton" userId="72ea9204-d9c6-4ec1-b89f-4928bbe5a998" providerId="ADAL" clId="{30421284-691F-4C93-B13B-DAA1C195C8F1}" dt="2023-11-22T01:39:59.081" v="16669" actId="1076"/>
          <ac:spMkLst>
            <pc:docMk/>
            <pc:sldMk cId="1600131557" sldId="403"/>
            <ac:spMk id="8" creationId="{5CDD54DC-C655-8B5C-09D3-8243585ED99B}"/>
          </ac:spMkLst>
        </pc:spChg>
        <pc:spChg chg="del">
          <ac:chgData name="David Warton" userId="72ea9204-d9c6-4ec1-b89f-4928bbe5a998" providerId="ADAL" clId="{30421284-691F-4C93-B13B-DAA1C195C8F1}" dt="2023-11-21T02:57:28.240" v="15599" actId="478"/>
          <ac:spMkLst>
            <pc:docMk/>
            <pc:sldMk cId="1600131557" sldId="403"/>
            <ac:spMk id="10" creationId="{C344FD2C-6CDA-F3CC-8A6B-BE4E085AC343}"/>
          </ac:spMkLst>
        </pc:spChg>
        <pc:picChg chg="add mod">
          <ac:chgData name="David Warton" userId="72ea9204-d9c6-4ec1-b89f-4928bbe5a998" providerId="ADAL" clId="{30421284-691F-4C93-B13B-DAA1C195C8F1}" dt="2023-11-22T00:31:55.266" v="15806" actId="1076"/>
          <ac:picMkLst>
            <pc:docMk/>
            <pc:sldMk cId="1600131557" sldId="403"/>
            <ac:picMk id="3" creationId="{C336D37B-187A-E85B-99DD-C26A84D70FB2}"/>
          </ac:picMkLst>
        </pc:picChg>
        <pc:picChg chg="del">
          <ac:chgData name="David Warton" userId="72ea9204-d9c6-4ec1-b89f-4928bbe5a998" providerId="ADAL" clId="{30421284-691F-4C93-B13B-DAA1C195C8F1}" dt="2023-11-21T02:58:21.902" v="15610" actId="478"/>
          <ac:picMkLst>
            <pc:docMk/>
            <pc:sldMk cId="1600131557" sldId="403"/>
            <ac:picMk id="3" creationId="{F276920F-7449-707E-655C-A149C80E4639}"/>
          </ac:picMkLst>
        </pc:picChg>
        <pc:picChg chg="del mod">
          <ac:chgData name="David Warton" userId="72ea9204-d9c6-4ec1-b89f-4928bbe5a998" providerId="ADAL" clId="{30421284-691F-4C93-B13B-DAA1C195C8F1}" dt="2023-11-21T03:08:00.734" v="15652" actId="478"/>
          <ac:picMkLst>
            <pc:docMk/>
            <pc:sldMk cId="1600131557" sldId="403"/>
            <ac:picMk id="4" creationId="{326CA2ED-7649-F422-A405-8E73F596EFEB}"/>
          </ac:picMkLst>
        </pc:picChg>
        <pc:picChg chg="add del mod modCrop">
          <ac:chgData name="David Warton" userId="72ea9204-d9c6-4ec1-b89f-4928bbe5a998" providerId="ADAL" clId="{30421284-691F-4C93-B13B-DAA1C195C8F1}" dt="2023-11-22T01:39:19.460" v="16666" actId="478"/>
          <ac:picMkLst>
            <pc:docMk/>
            <pc:sldMk cId="1600131557" sldId="403"/>
            <ac:picMk id="5" creationId="{87C18A70-DA25-E027-2B6E-6A0A0615587D}"/>
          </ac:picMkLst>
        </pc:picChg>
        <pc:picChg chg="add mod modCrop">
          <ac:chgData name="David Warton" userId="72ea9204-d9c6-4ec1-b89f-4928bbe5a998" providerId="ADAL" clId="{30421284-691F-4C93-B13B-DAA1C195C8F1}" dt="2023-11-22T01:39:25.283" v="16667" actId="1076"/>
          <ac:picMkLst>
            <pc:docMk/>
            <pc:sldMk cId="1600131557" sldId="403"/>
            <ac:picMk id="7" creationId="{3F69CD8D-BBC0-A09F-D78D-B25987C618D6}"/>
          </ac:picMkLst>
        </pc:picChg>
        <pc:picChg chg="del">
          <ac:chgData name="David Warton" userId="72ea9204-d9c6-4ec1-b89f-4928bbe5a998" providerId="ADAL" clId="{30421284-691F-4C93-B13B-DAA1C195C8F1}" dt="2023-11-21T02:51:21.974" v="15597" actId="478"/>
          <ac:picMkLst>
            <pc:docMk/>
            <pc:sldMk cId="1600131557" sldId="403"/>
            <ac:picMk id="7" creationId="{8787E025-358D-96D0-F927-7573E91C161C}"/>
          </ac:picMkLst>
        </pc:picChg>
        <pc:picChg chg="add del mod modCrop">
          <ac:chgData name="David Warton" userId="72ea9204-d9c6-4ec1-b89f-4928bbe5a998" providerId="ADAL" clId="{30421284-691F-4C93-B13B-DAA1C195C8F1}" dt="2023-11-22T01:38:50.626" v="16657" actId="478"/>
          <ac:picMkLst>
            <pc:docMk/>
            <pc:sldMk cId="1600131557" sldId="403"/>
            <ac:picMk id="9" creationId="{D4684E87-D437-C8C5-447E-71571E512E7F}"/>
          </ac:picMkLst>
        </pc:picChg>
        <pc:picChg chg="add mod modCrop">
          <ac:chgData name="David Warton" userId="72ea9204-d9c6-4ec1-b89f-4928bbe5a998" providerId="ADAL" clId="{30421284-691F-4C93-B13B-DAA1C195C8F1}" dt="2023-11-22T01:41:18.155" v="16681" actId="1076"/>
          <ac:picMkLst>
            <pc:docMk/>
            <pc:sldMk cId="1600131557" sldId="403"/>
            <ac:picMk id="10" creationId="{4ACAF74F-C223-42C9-067E-F5F09FE43D19}"/>
          </ac:picMkLst>
        </pc:picChg>
        <pc:picChg chg="add del mod">
          <ac:chgData name="David Warton" userId="72ea9204-d9c6-4ec1-b89f-4928bbe5a998" providerId="ADAL" clId="{30421284-691F-4C93-B13B-DAA1C195C8F1}" dt="2023-11-22T00:31:18.289" v="15793" actId="478"/>
          <ac:picMkLst>
            <pc:docMk/>
            <pc:sldMk cId="1600131557" sldId="403"/>
            <ac:picMk id="12" creationId="{947939ED-4F95-05F1-75E0-829763FC559E}"/>
          </ac:picMkLst>
        </pc:picChg>
        <pc:cxnChg chg="add mod">
          <ac:chgData name="David Warton" userId="72ea9204-d9c6-4ec1-b89f-4928bbe5a998" providerId="ADAL" clId="{30421284-691F-4C93-B13B-DAA1C195C8F1}" dt="2023-11-22T01:41:36.097" v="16684" actId="692"/>
          <ac:cxnSpMkLst>
            <pc:docMk/>
            <pc:sldMk cId="1600131557" sldId="403"/>
            <ac:cxnSpMk id="13" creationId="{0ED32ED4-C4B1-26B2-BB95-2E0FF134C5DF}"/>
          </ac:cxnSpMkLst>
        </pc:cxnChg>
      </pc:sldChg>
      <pc:sldChg chg="addSp modSp add mod modAnim">
        <pc:chgData name="David Warton" userId="72ea9204-d9c6-4ec1-b89f-4928bbe5a998" providerId="ADAL" clId="{30421284-691F-4C93-B13B-DAA1C195C8F1}" dt="2023-11-22T00:29:54.081" v="15792"/>
        <pc:sldMkLst>
          <pc:docMk/>
          <pc:sldMk cId="3348213410" sldId="404"/>
        </pc:sldMkLst>
        <pc:spChg chg="add mod">
          <ac:chgData name="David Warton" userId="72ea9204-d9c6-4ec1-b89f-4928bbe5a998" providerId="ADAL" clId="{30421284-691F-4C93-B13B-DAA1C195C8F1}" dt="2023-11-22T00:29:26.693" v="15790" actId="1076"/>
          <ac:spMkLst>
            <pc:docMk/>
            <pc:sldMk cId="3348213410" sldId="404"/>
            <ac:spMk id="2" creationId="{5F5E0ED4-8F42-A066-C198-E58709FC42E6}"/>
          </ac:spMkLst>
        </pc:spChg>
        <pc:spChg chg="mod">
          <ac:chgData name="David Warton" userId="72ea9204-d9c6-4ec1-b89f-4928bbe5a998" providerId="ADAL" clId="{30421284-691F-4C93-B13B-DAA1C195C8F1}" dt="2023-11-22T00:29:42.984" v="15791" actId="2085"/>
          <ac:spMkLst>
            <pc:docMk/>
            <pc:sldMk cId="3348213410" sldId="404"/>
            <ac:spMk id="6" creationId="{181057BF-9977-2A36-B56A-59093779D2E4}"/>
          </ac:spMkLst>
        </pc:spChg>
      </pc:sldChg>
      <pc:sldChg chg="add">
        <pc:chgData name="David Warton" userId="72ea9204-d9c6-4ec1-b89f-4928bbe5a998" providerId="ADAL" clId="{30421284-691F-4C93-B13B-DAA1C195C8F1}" dt="2023-11-22T03:44:47.260" v="16820"/>
        <pc:sldMkLst>
          <pc:docMk/>
          <pc:sldMk cId="4158164397" sldId="405"/>
        </pc:sldMkLst>
      </pc:sldChg>
      <pc:sldChg chg="add ord">
        <pc:chgData name="David Warton" userId="72ea9204-d9c6-4ec1-b89f-4928bbe5a998" providerId="ADAL" clId="{30421284-691F-4C93-B13B-DAA1C195C8F1}" dt="2023-11-22T04:03:17.259" v="16884"/>
        <pc:sldMkLst>
          <pc:docMk/>
          <pc:sldMk cId="1077045929" sldId="406"/>
        </pc:sldMkLst>
      </pc:sldChg>
      <pc:sldChg chg="add del">
        <pc:chgData name="David Warton" userId="72ea9204-d9c6-4ec1-b89f-4928bbe5a998" providerId="ADAL" clId="{30421284-691F-4C93-B13B-DAA1C195C8F1}" dt="2023-11-22T03:45:24.241" v="16822" actId="47"/>
        <pc:sldMkLst>
          <pc:docMk/>
          <pc:sldMk cId="444158632" sldId="407"/>
        </pc:sldMkLst>
      </pc:sldChg>
      <pc:sldMasterChg chg="modSp mod">
        <pc:chgData name="David Warton" userId="72ea9204-d9c6-4ec1-b89f-4928bbe5a998" providerId="ADAL" clId="{30421284-691F-4C93-B13B-DAA1C195C8F1}" dt="2023-10-24T00:09:18.062" v="151" actId="14100"/>
        <pc:sldMasterMkLst>
          <pc:docMk/>
          <pc:sldMasterMk cId="1438052369" sldId="2147484086"/>
        </pc:sldMasterMkLst>
        <pc:spChg chg="mod">
          <ac:chgData name="David Warton" userId="72ea9204-d9c6-4ec1-b89f-4928bbe5a998" providerId="ADAL" clId="{30421284-691F-4C93-B13B-DAA1C195C8F1}" dt="2023-10-24T00:09:18.062" v="151" actId="14100"/>
          <ac:spMkLst>
            <pc:docMk/>
            <pc:sldMasterMk cId="1438052369" sldId="2147484086"/>
            <ac:spMk id="11" creationId="{CAE366AB-7073-4687-9C47-C5C469BAEDF8}"/>
          </ac:spMkLst>
        </pc:sp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fld id="{4B2B75F8-2111-A54E-ADF6-4610A508944F}" type="datetime1">
              <a:rPr lang="en-US" altLang="en-US"/>
              <a:pPr>
                <a:defRPr/>
              </a:pPr>
              <a:t>11/28/2023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fld id="{39B6E136-4B7A-AB4F-AD99-B8BEADDEA69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546644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  <a:cs typeface="+mn-cs"/>
              </a:defRPr>
            </a:lvl1pPr>
          </a:lstStyle>
          <a:p>
            <a:pPr>
              <a:defRPr/>
            </a:pPr>
            <a:fld id="{0164AB7C-E831-A947-9B17-419A73C58F2C}" type="datetime1">
              <a:rPr lang="en-US" altLang="en-US"/>
              <a:pPr>
                <a:defRPr/>
              </a:pPr>
              <a:t>11/28/2023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  <a:cs typeface="+mn-cs"/>
              </a:defRPr>
            </a:lvl1pPr>
          </a:lstStyle>
          <a:p>
            <a:pPr>
              <a:defRPr/>
            </a:pPr>
            <a:fld id="{EC263979-D539-734D-9905-9C418264EC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543220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0" charset="-128"/>
        <a:cs typeface="ヒラギノ角ゴ Pro W3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0" charset="-128"/>
        <a:cs typeface="ヒラギノ角ゴ Pro W3" charset="-128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0" charset="-128"/>
        <a:cs typeface="ヒラギノ角ゴ Pro W3" charset="-128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F9CB962-B705-314A-93E0-7EFEF584C6D7}"/>
              </a:ext>
            </a:extLst>
          </p:cNvPr>
          <p:cNvSpPr/>
          <p:nvPr userDrawn="1"/>
        </p:nvSpPr>
        <p:spPr>
          <a:xfrm>
            <a:off x="1" y="1"/>
            <a:ext cx="4157663" cy="5143500"/>
          </a:xfrm>
          <a:prstGeom prst="rect">
            <a:avLst/>
          </a:prstGeom>
          <a:solidFill>
            <a:srgbClr val="FF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8A4A11-68D0-0342-99AF-D474A68AB2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999759">
            <a:off x="969051" y="-459458"/>
            <a:ext cx="3851281" cy="5251748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731F86E2-22A6-454C-8159-2DC19FE6F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801" y="259200"/>
            <a:ext cx="3609173" cy="371712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5638188-B406-48E0-8C3F-15ACD21F3DC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98500" y="3758400"/>
            <a:ext cx="3547800" cy="278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Secondary details go here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90D705-58F1-4621-96D0-F0B96389246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57663" y="-1"/>
            <a:ext cx="4997700" cy="37584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AU"/>
          </a:p>
        </p:txBody>
      </p:sp>
      <p:pic>
        <p:nvPicPr>
          <p:cNvPr id="2" name="Picture 1" descr="UNSW Sydney Logo">
            <a:extLst>
              <a:ext uri="{FF2B5EF4-FFF2-40B4-BE49-F238E27FC236}">
                <a16:creationId xmlns:a16="http://schemas.microsoft.com/office/drawing/2014/main" id="{87B7DB84-DBF6-43D5-A225-64A86E32A4E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09053" y="3990439"/>
            <a:ext cx="891000" cy="93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182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C9467-6CA3-4111-A4AE-FFD0F459C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09CDFA-8C89-4FC7-83CB-4B6BD3F030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C0D324-2CEE-48D7-AB8D-9EB56FF323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5C84E4-E747-422F-823D-ABB103E226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6CBDB2-558E-4410-815E-BC17CE86EE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D73ABA-F022-4A2D-BC50-6EFA1A189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090FF-0D07-44EF-BE91-92BA9AB775B9}" type="datetimeFigureOut">
              <a:rPr lang="en-AU" smtClean="0"/>
              <a:t>28/11/2023</a:t>
            </a:fld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08F5CF-1000-4107-8B86-354403242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75D7-070A-4959-9224-FB5E66F2B1B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67537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00331-A3C9-4604-8C28-5F4D6E046BBA}" type="datetimeFigureOut">
              <a:rPr lang="en-AU" smtClean="0"/>
              <a:t>28/11/2023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A14FC-CFB5-4A41-AA78-7CDCDC29FFB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238227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1950"/>
            <a:ext cx="1957355" cy="1273696"/>
          </a:xfrm>
          <a:prstGeom prst="rect">
            <a:avLst/>
          </a:prstGeom>
        </p:spPr>
      </p:pic>
      <p:sp>
        <p:nvSpPr>
          <p:cNvPr id="6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215579" y="596684"/>
            <a:ext cx="6892926" cy="861633"/>
          </a:xfrm>
        </p:spPr>
        <p:txBody>
          <a:bodyPr anchor="b"/>
          <a:lstStyle/>
          <a:p>
            <a:pPr marL="0" lvl="0" indent="0">
              <a:spcBef>
                <a:spcPct val="0"/>
              </a:spcBef>
              <a:spcAft>
                <a:spcPts val="400"/>
              </a:spcAft>
            </a:pPr>
            <a:r>
              <a:rPr lang="en-US" altLang="en-US" sz="1000">
                <a:latin typeface="Arial" charset="0"/>
                <a:cs typeface="Arial" charset="0"/>
              </a:rPr>
              <a:t>Click to edit Master text styles</a:t>
            </a:r>
          </a:p>
          <a:p>
            <a:pPr marL="0" lvl="1" indent="0">
              <a:spcBef>
                <a:spcPct val="0"/>
              </a:spcBef>
              <a:spcAft>
                <a:spcPts val="400"/>
              </a:spcAft>
            </a:pPr>
            <a:r>
              <a:rPr lang="en-US" altLang="en-US" sz="1000">
                <a:latin typeface="Arial" charset="0"/>
                <a:cs typeface="Arial" charset="0"/>
              </a:rPr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9163355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1D9F833-BA4F-E348-9506-0D3D621C75CA}"/>
              </a:ext>
            </a:extLst>
          </p:cNvPr>
          <p:cNvSpPr/>
          <p:nvPr userDrawn="1"/>
        </p:nvSpPr>
        <p:spPr>
          <a:xfrm>
            <a:off x="5055394" y="1"/>
            <a:ext cx="4089971" cy="3761813"/>
          </a:xfrm>
          <a:prstGeom prst="rect">
            <a:avLst/>
          </a:prstGeom>
          <a:solidFill>
            <a:srgbClr val="FF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A531F2A4-2E25-476F-BA2C-2F1534A5A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0001" y="1"/>
            <a:ext cx="4015364" cy="376181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01CB2D6-9770-4776-A129-B761AA34E3C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53900" y="3877200"/>
            <a:ext cx="3547800" cy="278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Secondary details go here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93161D9F-A3DE-495E-AC64-CC914469DD4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3413"/>
            <a:ext cx="5055394" cy="37584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AU"/>
          </a:p>
        </p:txBody>
      </p:sp>
      <p:pic>
        <p:nvPicPr>
          <p:cNvPr id="2" name="Picture 1" descr="UNSW Sydney Logo">
            <a:extLst>
              <a:ext uri="{FF2B5EF4-FFF2-40B4-BE49-F238E27FC236}">
                <a16:creationId xmlns:a16="http://schemas.microsoft.com/office/drawing/2014/main" id="{FF675AE0-8F62-485C-BF3D-6598839BAD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051981" y="3975691"/>
            <a:ext cx="891000" cy="93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620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D52D8F1-025F-1B45-BD8A-D1664CE56E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05010" y="-334942"/>
            <a:ext cx="5343666" cy="575609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E976E31-1EA1-274A-A1AD-5915E61D3EEC}"/>
              </a:ext>
            </a:extLst>
          </p:cNvPr>
          <p:cNvSpPr/>
          <p:nvPr userDrawn="1"/>
        </p:nvSpPr>
        <p:spPr>
          <a:xfrm>
            <a:off x="7507675" y="0"/>
            <a:ext cx="1637690" cy="5143500"/>
          </a:xfrm>
          <a:prstGeom prst="rect">
            <a:avLst/>
          </a:prstGeom>
          <a:solidFill>
            <a:srgbClr val="FF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9" name="Picture 8" descr="UNSW Sydney Logo">
            <a:extLst>
              <a:ext uri="{FF2B5EF4-FFF2-40B4-BE49-F238E27FC236}">
                <a16:creationId xmlns:a16="http://schemas.microsoft.com/office/drawing/2014/main" id="{F0BF8575-4955-BC4A-80DE-4BF637C59C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944930" y="391500"/>
            <a:ext cx="891000" cy="930181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86AF8517-E0F0-4998-8AA8-25A0DD8EF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800" y="259200"/>
            <a:ext cx="5894100" cy="26082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34C583A-86D7-4AD9-912C-AA86DC35455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07800" y="4716900"/>
            <a:ext cx="3547800" cy="278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Secondary details go here</a:t>
            </a:r>
          </a:p>
        </p:txBody>
      </p:sp>
    </p:spTree>
    <p:extLst>
      <p:ext uri="{BB962C8B-B14F-4D97-AF65-F5344CB8AC3E}">
        <p14:creationId xmlns:p14="http://schemas.microsoft.com/office/powerpoint/2010/main" val="2074860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68177DF-154E-A742-8FEF-9A9493EABE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635519">
            <a:off x="325524" y="-561291"/>
            <a:ext cx="5817112" cy="626608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FBC9DD3-2081-9D4A-BCDD-FD7DDC635932}"/>
              </a:ext>
            </a:extLst>
          </p:cNvPr>
          <p:cNvSpPr/>
          <p:nvPr userDrawn="1"/>
        </p:nvSpPr>
        <p:spPr>
          <a:xfrm>
            <a:off x="7507675" y="0"/>
            <a:ext cx="1637690" cy="5143500"/>
          </a:xfrm>
          <a:prstGeom prst="rect">
            <a:avLst/>
          </a:prstGeom>
          <a:solidFill>
            <a:srgbClr val="FF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C5886A02-1DE7-4D1F-812D-8E48DA31D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800" y="259200"/>
            <a:ext cx="5894100" cy="26082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BBAF8E8-6BD7-44A0-90FF-4167695E26A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07800" y="4716900"/>
            <a:ext cx="3547800" cy="278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Secondary details go here</a:t>
            </a:r>
          </a:p>
        </p:txBody>
      </p:sp>
      <p:pic>
        <p:nvPicPr>
          <p:cNvPr id="2" name="Picture 1" descr="UNSW Sydney Logo">
            <a:extLst>
              <a:ext uri="{FF2B5EF4-FFF2-40B4-BE49-F238E27FC236}">
                <a16:creationId xmlns:a16="http://schemas.microsoft.com/office/drawing/2014/main" id="{16367954-2926-486A-95D7-D57A05D0A1E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000363" y="3946195"/>
            <a:ext cx="891000" cy="93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727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1E16058-FC97-C34C-A94D-1AEBA1319CEF}"/>
              </a:ext>
            </a:extLst>
          </p:cNvPr>
          <p:cNvSpPr/>
          <p:nvPr userDrawn="1"/>
        </p:nvSpPr>
        <p:spPr>
          <a:xfrm>
            <a:off x="1" y="1"/>
            <a:ext cx="9143999" cy="3750468"/>
          </a:xfrm>
          <a:prstGeom prst="rect">
            <a:avLst/>
          </a:prstGeom>
          <a:solidFill>
            <a:srgbClr val="FF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3731078-F8F9-874A-9D19-CFDFD455C9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597677">
            <a:off x="1761567" y="-749667"/>
            <a:ext cx="5912111" cy="6981092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2D2519EB-A5E4-4600-B620-DAE568D00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800" y="2408400"/>
            <a:ext cx="8451000" cy="13392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58515C2-9BB5-4C9A-BBC5-7F4A491DD6E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07800" y="4716900"/>
            <a:ext cx="3547800" cy="278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Secondary details go here</a:t>
            </a:r>
          </a:p>
        </p:txBody>
      </p:sp>
      <p:pic>
        <p:nvPicPr>
          <p:cNvPr id="2" name="Picture 1" descr="UNSW Sydney Logo">
            <a:extLst>
              <a:ext uri="{FF2B5EF4-FFF2-40B4-BE49-F238E27FC236}">
                <a16:creationId xmlns:a16="http://schemas.microsoft.com/office/drawing/2014/main" id="{21B83991-6CB1-46A6-A70E-59562F1A45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051981" y="3975691"/>
            <a:ext cx="891000" cy="93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010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7558CEE-1ED1-964F-9B8D-652B718B58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3462306">
            <a:off x="217711" y="545287"/>
            <a:ext cx="4516169" cy="6112245"/>
          </a:xfrm>
          <a:prstGeom prst="rect">
            <a:avLst/>
          </a:prstGeom>
        </p:spPr>
      </p:pic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9EC0BA0E-E5B8-41F6-813F-C9A458BE6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800" y="1968300"/>
            <a:ext cx="4683466" cy="1917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92413593-DCD0-42A0-AE48-665AD86AE6D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07800" y="4716900"/>
            <a:ext cx="3547800" cy="278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Secondary details go here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7D37E0CB-DF2A-4FFC-85FC-AD9C7ED63B7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88600" y="-1"/>
            <a:ext cx="4055400" cy="5143501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AU"/>
          </a:p>
        </p:txBody>
      </p:sp>
      <p:pic>
        <p:nvPicPr>
          <p:cNvPr id="2" name="Picture 1" descr="UNSW Sydney Logo">
            <a:extLst>
              <a:ext uri="{FF2B5EF4-FFF2-40B4-BE49-F238E27FC236}">
                <a16:creationId xmlns:a16="http://schemas.microsoft.com/office/drawing/2014/main" id="{77E20C77-3D0A-4A35-878B-F3D37CBE052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28473" y="394842"/>
            <a:ext cx="891000" cy="93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4717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00331-A3C9-4604-8C28-5F4D6E046BBA}" type="datetimeFigureOut">
              <a:rPr lang="en-AU" smtClean="0"/>
              <a:t>28/11/2023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A14FC-CFB5-4A41-AA78-7CDCDC29FFB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96888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1950"/>
            <a:ext cx="1957355" cy="1273696"/>
          </a:xfrm>
          <a:prstGeom prst="rect">
            <a:avLst/>
          </a:prstGeom>
        </p:spPr>
      </p:pic>
      <p:sp>
        <p:nvSpPr>
          <p:cNvPr id="6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215579" y="596684"/>
            <a:ext cx="6892926" cy="861633"/>
          </a:xfrm>
        </p:spPr>
        <p:txBody>
          <a:bodyPr anchor="b"/>
          <a:lstStyle/>
          <a:p>
            <a:pPr marL="0" lvl="0" indent="0">
              <a:spcBef>
                <a:spcPct val="0"/>
              </a:spcBef>
              <a:spcAft>
                <a:spcPts val="400"/>
              </a:spcAft>
            </a:pPr>
            <a:r>
              <a:rPr lang="en-US" altLang="en-US" sz="1000">
                <a:latin typeface="Arial" charset="0"/>
                <a:cs typeface="Arial" charset="0"/>
              </a:rPr>
              <a:t>Click to edit Master text styles</a:t>
            </a:r>
          </a:p>
          <a:p>
            <a:pPr marL="0" lvl="1" indent="0">
              <a:spcBef>
                <a:spcPct val="0"/>
              </a:spcBef>
              <a:spcAft>
                <a:spcPts val="400"/>
              </a:spcAft>
            </a:pPr>
            <a:r>
              <a:rPr lang="en-US" altLang="en-US" sz="1000">
                <a:latin typeface="Arial" charset="0"/>
                <a:cs typeface="Arial" charset="0"/>
              </a:rPr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508090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use thi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B421E-C230-4985-A55F-249E4712D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9B1106-1747-47C6-AD4D-1ED872037F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6605EE-6C12-4B09-B328-5FC771964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13139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85695-8E0F-403A-9CD7-62C032F76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05A9F9-AE68-4F94-9E5E-068EE37349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3A7560-CAFD-4E61-95FB-BDA485201B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604E87-51E9-4833-AA93-39FB9ED72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75D7-070A-4959-9224-FB5E66F2B1B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7578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0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841D79-9C5E-1449-B506-564E0213A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800" y="259200"/>
            <a:ext cx="5894100" cy="26082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GB"/>
              <a:t>Title goes here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50093E-B476-CE4A-816B-226988C60D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7800" y="4716900"/>
            <a:ext cx="3547800" cy="278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0106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0" r:id="rId1"/>
    <p:sldLayoutId id="2147484068" r:id="rId2"/>
    <p:sldLayoutId id="2147484069" r:id="rId3"/>
    <p:sldLayoutId id="2147484072" r:id="rId4"/>
    <p:sldLayoutId id="2147484073" r:id="rId5"/>
    <p:sldLayoutId id="2147484083" r:id="rId6"/>
    <p:sldLayoutId id="2147484084" r:id="rId7"/>
  </p:sldLayoutIdLst>
  <p:txStyles>
    <p:titleStyle>
      <a:lvl1pPr marL="0" indent="0" algn="l" defTabSz="685800" rtl="0" eaLnBrk="1" latinLnBrk="0" hangingPunct="1">
        <a:lnSpc>
          <a:spcPct val="100000"/>
        </a:lnSpc>
        <a:spcBef>
          <a:spcPct val="0"/>
        </a:spcBef>
        <a:buNone/>
        <a:defRPr sz="82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ts val="0"/>
        </a:spcBef>
        <a:buFont typeface="Calibri" panose="020F0502020204030204" pitchFamily="34" charset="0"/>
        <a:buChar char="﻿"/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E664CD-741D-4C8B-81A1-8F813AD19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C9109C-5296-411A-BFAE-02503EAE8F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7DF911-AF5C-4E26-A571-BA8DB3C794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3090FF-0D07-44EF-BE91-92BA9AB775B9}" type="datetimeFigureOut">
              <a:rPr lang="en-AU" smtClean="0"/>
              <a:t>28/11/2023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AD8E53-B55F-4650-ADAB-27193A7195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ADCEA8-03AE-46AA-AD1B-6B051BA054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9375D7-070A-4959-9224-FB5E66F2B1B3}" type="slidenum">
              <a:rPr lang="en-AU" smtClean="0"/>
              <a:t>‹#›</a:t>
            </a:fld>
            <a:endParaRPr lang="en-A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7CA2B4-C8AB-4F09-B260-BA7609DF079D}"/>
              </a:ext>
            </a:extLst>
          </p:cNvPr>
          <p:cNvSpPr/>
          <p:nvPr userDrawn="1"/>
        </p:nvSpPr>
        <p:spPr>
          <a:xfrm rot="5400000">
            <a:off x="4279718" y="279218"/>
            <a:ext cx="584564" cy="9144000"/>
          </a:xfrm>
          <a:prstGeom prst="rect">
            <a:avLst/>
          </a:prstGeom>
          <a:solidFill>
            <a:srgbClr val="FF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0" name="Picture 9" descr="UNSW Sydney Logo">
            <a:extLst>
              <a:ext uri="{FF2B5EF4-FFF2-40B4-BE49-F238E27FC236}">
                <a16:creationId xmlns:a16="http://schemas.microsoft.com/office/drawing/2014/main" id="{84EF7EA2-D124-438C-BF7A-68B3D6878301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8645174" y="4647620"/>
            <a:ext cx="405000" cy="4228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AE366AB-7073-4687-9C47-C5C469BAEDF8}"/>
              </a:ext>
            </a:extLst>
          </p:cNvPr>
          <p:cNvSpPr txBox="1"/>
          <p:nvPr userDrawn="1"/>
        </p:nvSpPr>
        <p:spPr>
          <a:xfrm>
            <a:off x="1691680" y="4731990"/>
            <a:ext cx="52565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chemeClr val="tx2">
                    <a:lumMod val="75000"/>
                  </a:schemeClr>
                </a:solidFill>
              </a:rPr>
              <a:t>Multivariate spatial models in ecology using basis functions – David Warton</a:t>
            </a:r>
            <a:endParaRPr lang="en-AU" sz="120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052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7" r:id="rId1"/>
    <p:sldLayoutId id="2147484088" r:id="rId2"/>
    <p:sldLayoutId id="2147484089" r:id="rId3"/>
    <p:sldLayoutId id="2147484090" r:id="rId4"/>
    <p:sldLayoutId id="2147484091" r:id="rId5"/>
    <p:sldLayoutId id="2147484093" r:id="rId6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750"/>
        </a:spcBef>
        <a:buFont typeface="Calibri" panose="020F0502020204030204" pitchFamily="34" charset="0"/>
        <a:buChar char="﻿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17280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1570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85860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20150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4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7.png"/><Relationship Id="rId5" Type="http://schemas.openxmlformats.org/officeDocument/2006/relationships/slideLayout" Target="../slideLayouts/slideLayout9.xml"/><Relationship Id="rId4" Type="http://schemas.openxmlformats.org/officeDocument/2006/relationships/video" Target="../media/media2.mp4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3.png"/><Relationship Id="rId5" Type="http://schemas.openxmlformats.org/officeDocument/2006/relationships/image" Target="../media/image16.png"/><Relationship Id="rId4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6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7.png"/><Relationship Id="rId5" Type="http://schemas.openxmlformats.org/officeDocument/2006/relationships/slideLayout" Target="../slideLayouts/slideLayout9.xml"/><Relationship Id="rId4" Type="http://schemas.openxmlformats.org/officeDocument/2006/relationships/video" Target="../media/media4.mp4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2.jpeg"/><Relationship Id="rId4" Type="http://schemas.openxmlformats.org/officeDocument/2006/relationships/image" Target="../media/image7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5.png"/><Relationship Id="rId4" Type="http://schemas.openxmlformats.org/officeDocument/2006/relationships/image" Target="../media/image78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2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3.png"/><Relationship Id="rId7" Type="http://schemas.openxmlformats.org/officeDocument/2006/relationships/image" Target="../media/image86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jpeg"/><Relationship Id="rId5" Type="http://schemas.openxmlformats.org/officeDocument/2006/relationships/image" Target="../media/image85.png"/><Relationship Id="rId10" Type="http://schemas.openxmlformats.org/officeDocument/2006/relationships/image" Target="../media/image89.jpg"/><Relationship Id="rId4" Type="http://schemas.openxmlformats.org/officeDocument/2006/relationships/image" Target="../media/image84.png"/><Relationship Id="rId9" Type="http://schemas.openxmlformats.org/officeDocument/2006/relationships/image" Target="../media/image88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5.jpeg"/><Relationship Id="rId5" Type="http://schemas.openxmlformats.org/officeDocument/2006/relationships/image" Target="../media/image104.png"/><Relationship Id="rId4" Type="http://schemas.openxmlformats.org/officeDocument/2006/relationships/image" Target="../media/image10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3.png"/><Relationship Id="rId5" Type="http://schemas.openxmlformats.org/officeDocument/2006/relationships/image" Target="../media/image107.png"/><Relationship Id="rId4" Type="http://schemas.openxmlformats.org/officeDocument/2006/relationships/image" Target="../media/image99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2215579" y="596685"/>
            <a:ext cx="6892926" cy="750930"/>
          </a:xfrm>
        </p:spPr>
        <p:txBody>
          <a:bodyPr anchor="b">
            <a:normAutofit fontScale="85000" lnSpcReduction="10000"/>
          </a:bodyPr>
          <a:lstStyle/>
          <a:p>
            <a:pPr marL="0" indent="0">
              <a:spcBef>
                <a:spcPct val="0"/>
              </a:spcBef>
              <a:spcAft>
                <a:spcPts val="1200"/>
              </a:spcAft>
            </a:pPr>
            <a:r>
              <a:rPr lang="en-AU" altLang="en-US" sz="2000" b="1">
                <a:latin typeface="Arial" charset="0"/>
                <a:ea typeface="Microsoft Sans Serif" charset="0"/>
                <a:cs typeface="Arial" charset="0"/>
              </a:rPr>
              <a:t>Multivariate spatial models in ecology using basis functions</a:t>
            </a:r>
            <a:endParaRPr lang="en-AU" altLang="en-US" b="1">
              <a:latin typeface="Arial" charset="0"/>
              <a:ea typeface="Microsoft Sans Serif" charset="0"/>
              <a:cs typeface="Arial" charset="0"/>
            </a:endParaRPr>
          </a:p>
          <a:p>
            <a:pPr marL="0" indent="0">
              <a:spcBef>
                <a:spcPct val="0"/>
              </a:spcBef>
              <a:spcAft>
                <a:spcPts val="0"/>
              </a:spcAft>
            </a:pPr>
            <a:r>
              <a:rPr lang="en-AU" altLang="en-US" sz="1400" b="1">
                <a:latin typeface="Arial" charset="0"/>
                <a:ea typeface="Microsoft Sans Serif" charset="0"/>
                <a:cs typeface="Arial" charset="0"/>
              </a:rPr>
              <a:t>David Warton, Elliot Dovers, Jakub Stoklosa (UNSW Sydney)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747125" y="4095750"/>
            <a:ext cx="184150" cy="269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sz="1150" b="1">
              <a:latin typeface="Sommet bold"/>
              <a:ea typeface="+mn-ea"/>
              <a:cs typeface="+mn-cs"/>
            </a:endParaRPr>
          </a:p>
        </p:txBody>
      </p:sp>
      <p:pic>
        <p:nvPicPr>
          <p:cNvPr id="6" name="Picture 2" descr="C:\Users\z3103495\Dropbox\Eco-Stats\axesSept11Big.png">
            <a:extLst>
              <a:ext uri="{FF2B5EF4-FFF2-40B4-BE49-F238E27FC236}">
                <a16:creationId xmlns:a16="http://schemas.microsoft.com/office/drawing/2014/main" id="{3ED548FE-7892-48E2-BBA4-A6F2911431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64"/>
          <a:stretch/>
        </p:blipFill>
        <p:spPr bwMode="auto">
          <a:xfrm>
            <a:off x="614" y="3710332"/>
            <a:ext cx="1931687" cy="85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\\INFPWFS111.ad.unsw.edu.au\Staff012$\z3103495\localtexmf\tex\latex\ARC_stacked.jpg">
            <a:extLst>
              <a:ext uri="{FF2B5EF4-FFF2-40B4-BE49-F238E27FC236}">
                <a16:creationId xmlns:a16="http://schemas.microsoft.com/office/drawing/2014/main" id="{78462037-ED1F-4BDE-8FFA-E8026CDD9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3035" y="3587177"/>
            <a:ext cx="1550965" cy="965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person in a white shirt&#10;&#10;Description automatically generated">
            <a:extLst>
              <a:ext uri="{FF2B5EF4-FFF2-40B4-BE49-F238E27FC236}">
                <a16:creationId xmlns:a16="http://schemas.microsoft.com/office/drawing/2014/main" id="{2634BC86-3CDE-037F-5777-C7C04737C1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714" y="1347615"/>
            <a:ext cx="924372" cy="1155231"/>
          </a:xfrm>
          <a:prstGeom prst="rect">
            <a:avLst/>
          </a:prstGeom>
        </p:spPr>
      </p:pic>
      <p:pic>
        <p:nvPicPr>
          <p:cNvPr id="8" name="Picture 7" descr="A person smiling in front of a tree&#10;&#10;Description automatically generated">
            <a:extLst>
              <a:ext uri="{FF2B5EF4-FFF2-40B4-BE49-F238E27FC236}">
                <a16:creationId xmlns:a16="http://schemas.microsoft.com/office/drawing/2014/main" id="{B011F005-AD8D-43F2-0C4A-BF6C47E8AC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3" r="25642" b="14506"/>
          <a:stretch/>
        </p:blipFill>
        <p:spPr>
          <a:xfrm>
            <a:off x="4407849" y="1347615"/>
            <a:ext cx="1078310" cy="1152127"/>
          </a:xfrm>
          <a:prstGeom prst="rect">
            <a:avLst/>
          </a:prstGeom>
        </p:spPr>
      </p:pic>
      <p:pic>
        <p:nvPicPr>
          <p:cNvPr id="10" name="Picture 9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92E03FCE-17F1-13E0-B906-7B6D64CE5CF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06"/>
          <a:stretch/>
        </p:blipFill>
        <p:spPr>
          <a:xfrm>
            <a:off x="2297583" y="1347615"/>
            <a:ext cx="996291" cy="115212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0C723A3-0F13-0AE0-6E4F-8D50328BD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0"/>
            <a:ext cx="7886700" cy="915566"/>
          </a:xfrm>
        </p:spPr>
        <p:txBody>
          <a:bodyPr>
            <a:normAutofit/>
          </a:bodyPr>
          <a:lstStyle/>
          <a:p>
            <a:pPr marL="541338" indent="-541338"/>
            <a:r>
              <a:rPr lang="en-AU" sz="2400" b="1">
                <a:latin typeface="Arial" panose="020B0604020202020204" pitchFamily="34" charset="0"/>
                <a:cs typeface="Arial" panose="020B0604020202020204" pitchFamily="34" charset="0"/>
              </a:rPr>
              <a:t>Climate Change Effects on Species Distribution</a:t>
            </a:r>
            <a:endParaRPr lang="en-AU" sz="1800" b="1" i="1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2BD7EB-1046-9187-C88D-9F0441D183B7}"/>
              </a:ext>
            </a:extLst>
          </p:cNvPr>
          <p:cNvSpPr txBox="1"/>
          <p:nvPr/>
        </p:nvSpPr>
        <p:spPr>
          <a:xfrm>
            <a:off x="1090150" y="1850346"/>
            <a:ext cx="316434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000">
                <a:solidFill>
                  <a:schemeClr val="accent6">
                    <a:lumMod val="75000"/>
                  </a:schemeClr>
                </a:solidFill>
              </a:rPr>
              <a:t>How do we deal with this?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F975647-BB9A-436C-8C44-8EC2FD549F22}"/>
              </a:ext>
            </a:extLst>
          </p:cNvPr>
          <p:cNvCxnSpPr>
            <a:cxnSpLocks/>
          </p:cNvCxnSpPr>
          <p:nvPr/>
        </p:nvCxnSpPr>
        <p:spPr>
          <a:xfrm flipV="1">
            <a:off x="1835696" y="1498001"/>
            <a:ext cx="72008" cy="352345"/>
          </a:xfrm>
          <a:prstGeom prst="straightConnector1">
            <a:avLst/>
          </a:prstGeom>
          <a:ln w="12700">
            <a:solidFill>
              <a:schemeClr val="accent6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2CC2C4AB-19A1-7568-729A-EEDA50CDE5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35" b="60224"/>
          <a:stretch/>
        </p:blipFill>
        <p:spPr>
          <a:xfrm>
            <a:off x="539750" y="842400"/>
            <a:ext cx="7488634" cy="667189"/>
          </a:xfrm>
          <a:prstGeom prst="rect">
            <a:avLst/>
          </a:prstGeom>
        </p:spPr>
      </p:pic>
      <p:pic>
        <p:nvPicPr>
          <p:cNvPr id="10" name="Picture 9" descr="A tree with many branches&#10;&#10;Description automatically generated">
            <a:extLst>
              <a:ext uri="{FF2B5EF4-FFF2-40B4-BE49-F238E27FC236}">
                <a16:creationId xmlns:a16="http://schemas.microsoft.com/office/drawing/2014/main" id="{47908CBE-061F-E990-0D21-99C9644D46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832" y="3039305"/>
            <a:ext cx="1141168" cy="1521557"/>
          </a:xfrm>
          <a:prstGeom prst="rect">
            <a:avLst/>
          </a:prstGeom>
        </p:spPr>
      </p:pic>
      <p:pic>
        <p:nvPicPr>
          <p:cNvPr id="2" name="Picture 1" descr="A map with blue dots&#10;&#10;Description automatically generated">
            <a:extLst>
              <a:ext uri="{FF2B5EF4-FFF2-40B4-BE49-F238E27FC236}">
                <a16:creationId xmlns:a16="http://schemas.microsoft.com/office/drawing/2014/main" id="{AFB7036E-198E-D4D2-8D24-D15CD929EA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831" y="843556"/>
            <a:ext cx="1141169" cy="1825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748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85BEB53-2BB3-49E9-AED4-883F1DD7F8A2}"/>
              </a:ext>
            </a:extLst>
          </p:cNvPr>
          <p:cNvSpPr txBox="1"/>
          <p:nvPr/>
        </p:nvSpPr>
        <p:spPr>
          <a:xfrm>
            <a:off x="62996" y="51470"/>
            <a:ext cx="8965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altLang="en-US" sz="2400" b="1">
                <a:latin typeface="Arial" charset="0"/>
                <a:ea typeface="Microsoft Sans Serif" charset="0"/>
                <a:cs typeface="Arial" charset="0"/>
              </a:rPr>
              <a:t>Multivariate spatial models in ecology using basis functions</a:t>
            </a:r>
            <a:endParaRPr lang="en-AU" b="1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80B1066-B359-39AF-97F0-69F4D808B984}"/>
              </a:ext>
            </a:extLst>
          </p:cNvPr>
          <p:cNvSpPr/>
          <p:nvPr/>
        </p:nvSpPr>
        <p:spPr>
          <a:xfrm>
            <a:off x="65139" y="1419622"/>
            <a:ext cx="3024336" cy="936104"/>
          </a:xfrm>
          <a:prstGeom prst="ellipse">
            <a:avLst/>
          </a:prstGeom>
          <a:solidFill>
            <a:schemeClr val="bg2">
              <a:lumMod val="90000"/>
            </a:schemeClr>
          </a:solidFill>
          <a:ln w="254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AU" sz="1800">
                <a:solidFill>
                  <a:schemeClr val="bg2">
                    <a:lumMod val="25000"/>
                  </a:schemeClr>
                </a:solidFill>
              </a:rPr>
              <a:t>Fit a log-Gaussian Cox process using </a:t>
            </a:r>
            <a:r>
              <a:rPr lang="en-AU" sz="1800" err="1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mgcv</a:t>
            </a:r>
            <a:endParaRPr lang="en-AU" sz="1800">
              <a:solidFill>
                <a:schemeClr val="bg2">
                  <a:lumMod val="2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81057BF-9977-2A36-B56A-59093779D2E4}"/>
              </a:ext>
            </a:extLst>
          </p:cNvPr>
          <p:cNvSpPr/>
          <p:nvPr/>
        </p:nvSpPr>
        <p:spPr>
          <a:xfrm>
            <a:off x="3059832" y="843558"/>
            <a:ext cx="3024336" cy="936104"/>
          </a:xfrm>
          <a:prstGeom prst="ellipse">
            <a:avLst/>
          </a:prstGeom>
          <a:solidFill>
            <a:schemeClr val="bg2">
              <a:lumMod val="90000"/>
            </a:schemeClr>
          </a:solidFill>
          <a:ln w="254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AU" sz="1800">
                <a:solidFill>
                  <a:schemeClr val="bg2">
                    <a:lumMod val="25000"/>
                  </a:schemeClr>
                </a:solidFill>
              </a:rPr>
              <a:t>Multivariate spatial model for biodiversity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77E6390-F58B-E938-4F2C-E0186830BD16}"/>
              </a:ext>
            </a:extLst>
          </p:cNvPr>
          <p:cNvSpPr/>
          <p:nvPr/>
        </p:nvSpPr>
        <p:spPr>
          <a:xfrm>
            <a:off x="6012162" y="1395313"/>
            <a:ext cx="3024336" cy="936104"/>
          </a:xfrm>
          <a:prstGeom prst="ellipse">
            <a:avLst/>
          </a:prstGeom>
          <a:solidFill>
            <a:schemeClr val="bg2">
              <a:lumMod val="90000"/>
            </a:schemeClr>
          </a:solidFill>
          <a:ln w="254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AU" sz="1800">
                <a:solidFill>
                  <a:schemeClr val="bg2">
                    <a:lumMod val="25000"/>
                  </a:schemeClr>
                </a:solidFill>
              </a:rPr>
              <a:t>Multivariate point process models for co-occurrence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106AA81-DC4F-5ABC-E152-DA4C1968FC1D}"/>
              </a:ext>
            </a:extLst>
          </p:cNvPr>
          <p:cNvSpPr/>
          <p:nvPr/>
        </p:nvSpPr>
        <p:spPr>
          <a:xfrm>
            <a:off x="1043608" y="3003798"/>
            <a:ext cx="3024336" cy="936104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254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AU" sz="1800"/>
              <a:t>Basis functions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332912E-2C87-8627-CEA4-2FB70EF77F81}"/>
              </a:ext>
            </a:extLst>
          </p:cNvPr>
          <p:cNvSpPr/>
          <p:nvPr/>
        </p:nvSpPr>
        <p:spPr>
          <a:xfrm>
            <a:off x="5220072" y="2979764"/>
            <a:ext cx="3024336" cy="936104"/>
          </a:xfrm>
          <a:prstGeom prst="ellipse">
            <a:avLst/>
          </a:prstGeom>
          <a:solidFill>
            <a:schemeClr val="bg2">
              <a:lumMod val="50000"/>
            </a:schemeClr>
          </a:solidFill>
          <a:ln w="254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AU" sz="1800"/>
              <a:t>Factor analytic models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81BE962-C507-CC79-9D67-E45757B73A3A}"/>
              </a:ext>
            </a:extLst>
          </p:cNvPr>
          <p:cNvCxnSpPr>
            <a:cxnSpLocks/>
            <a:endCxn id="9" idx="7"/>
          </p:cNvCxnSpPr>
          <p:nvPr/>
        </p:nvCxnSpPr>
        <p:spPr>
          <a:xfrm flipH="1">
            <a:off x="3625040" y="2571750"/>
            <a:ext cx="874952" cy="569137"/>
          </a:xfrm>
          <a:prstGeom prst="straightConnector1">
            <a:avLst/>
          </a:prstGeom>
          <a:ln w="25400">
            <a:solidFill>
              <a:schemeClr val="accent6">
                <a:lumMod val="60000"/>
                <a:lumOff val="4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78642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 descr="A screenshot of a computer&#10;&#10;Description automatically generated">
            <a:extLst>
              <a:ext uri="{FF2B5EF4-FFF2-40B4-BE49-F238E27FC236}">
                <a16:creationId xmlns:a16="http://schemas.microsoft.com/office/drawing/2014/main" id="{F891497F-093B-F65E-7280-839E30C255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99" r="59694" b="30228"/>
          <a:stretch/>
        </p:blipFill>
        <p:spPr>
          <a:xfrm>
            <a:off x="289395" y="1541377"/>
            <a:ext cx="2995178" cy="1800200"/>
          </a:xfrm>
          <a:prstGeom prst="rect">
            <a:avLst/>
          </a:prstGeom>
        </p:spPr>
      </p:pic>
      <p:pic>
        <p:nvPicPr>
          <p:cNvPr id="35" name="Picture 34" descr="A line graph with dots&#10;&#10;Description automatically generated">
            <a:extLst>
              <a:ext uri="{FF2B5EF4-FFF2-40B4-BE49-F238E27FC236}">
                <a16:creationId xmlns:a16="http://schemas.microsoft.com/office/drawing/2014/main" id="{D85B0965-DD3B-32DA-5193-DE5177416B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077" y="742946"/>
            <a:ext cx="5486411" cy="3657607"/>
          </a:xfrm>
          <a:prstGeom prst="rect">
            <a:avLst/>
          </a:prstGeom>
        </p:spPr>
      </p:pic>
      <p:pic>
        <p:nvPicPr>
          <p:cNvPr id="8" name="Picture 7" descr="A graph of a person with a red line&#10;&#10;Description automatically generated with medium confidence">
            <a:extLst>
              <a:ext uri="{FF2B5EF4-FFF2-40B4-BE49-F238E27FC236}">
                <a16:creationId xmlns:a16="http://schemas.microsoft.com/office/drawing/2014/main" id="{9A942D22-30B4-B7CB-B8BA-21E1B694E5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077" y="742946"/>
            <a:ext cx="5486411" cy="3657607"/>
          </a:xfrm>
          <a:prstGeom prst="rect">
            <a:avLst/>
          </a:prstGeom>
        </p:spPr>
      </p:pic>
      <p:pic>
        <p:nvPicPr>
          <p:cNvPr id="18" name="Picture 17" descr="A graph of a line graph&#10;&#10;Description automatically generated with medium confidence">
            <a:extLst>
              <a:ext uri="{FF2B5EF4-FFF2-40B4-BE49-F238E27FC236}">
                <a16:creationId xmlns:a16="http://schemas.microsoft.com/office/drawing/2014/main" id="{DFED2537-D68B-B7E7-5A8E-1291E4B6A3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077" y="742946"/>
            <a:ext cx="5486411" cy="3657607"/>
          </a:xfrm>
          <a:prstGeom prst="rect">
            <a:avLst/>
          </a:prstGeom>
        </p:spPr>
      </p:pic>
      <p:pic>
        <p:nvPicPr>
          <p:cNvPr id="20" name="Picture 19" descr="A graph of a function&#10;&#10;Description automatically generated">
            <a:extLst>
              <a:ext uri="{FF2B5EF4-FFF2-40B4-BE49-F238E27FC236}">
                <a16:creationId xmlns:a16="http://schemas.microsoft.com/office/drawing/2014/main" id="{7611B78C-660F-22B2-FB41-57230E9859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077" y="742946"/>
            <a:ext cx="5486411" cy="3657607"/>
          </a:xfrm>
          <a:prstGeom prst="rect">
            <a:avLst/>
          </a:prstGeom>
        </p:spPr>
      </p:pic>
      <p:pic>
        <p:nvPicPr>
          <p:cNvPr id="24" name="Picture 23" descr="A graph of a function&#10;&#10;Description automatically generated">
            <a:extLst>
              <a:ext uri="{FF2B5EF4-FFF2-40B4-BE49-F238E27FC236}">
                <a16:creationId xmlns:a16="http://schemas.microsoft.com/office/drawing/2014/main" id="{9149FDB8-7AA2-9717-B2DF-AFD380BB70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077" y="742946"/>
            <a:ext cx="5486411" cy="3657607"/>
          </a:xfrm>
          <a:prstGeom prst="rect">
            <a:avLst/>
          </a:prstGeom>
        </p:spPr>
      </p:pic>
      <p:pic>
        <p:nvPicPr>
          <p:cNvPr id="28" name="Picture 27" descr="A graph of a function&#10;&#10;Description automatically generated">
            <a:extLst>
              <a:ext uri="{FF2B5EF4-FFF2-40B4-BE49-F238E27FC236}">
                <a16:creationId xmlns:a16="http://schemas.microsoft.com/office/drawing/2014/main" id="{97EF3A6D-EE30-4E79-F554-B73E0FE951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077" y="742946"/>
            <a:ext cx="5486411" cy="3657607"/>
          </a:xfrm>
          <a:prstGeom prst="rect">
            <a:avLst/>
          </a:prstGeom>
        </p:spPr>
      </p:pic>
      <p:pic>
        <p:nvPicPr>
          <p:cNvPr id="31" name="Picture 30" descr="A graph of a function&#10;&#10;Description automatically generated">
            <a:extLst>
              <a:ext uri="{FF2B5EF4-FFF2-40B4-BE49-F238E27FC236}">
                <a16:creationId xmlns:a16="http://schemas.microsoft.com/office/drawing/2014/main" id="{F1AEE7A3-9C7E-9486-5AD4-AEB2F63E9B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077" y="742946"/>
            <a:ext cx="5486411" cy="365760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0C723A3-0F13-0AE0-6E4F-8D50328BD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0"/>
            <a:ext cx="7886700" cy="915566"/>
          </a:xfrm>
        </p:spPr>
        <p:txBody>
          <a:bodyPr>
            <a:normAutofit/>
          </a:bodyPr>
          <a:lstStyle/>
          <a:p>
            <a:pPr marL="541338" indent="-541338"/>
            <a:r>
              <a:rPr lang="en-AU" sz="2400" b="1">
                <a:latin typeface="Arial" panose="020B0604020202020204" pitchFamily="34" charset="0"/>
                <a:cs typeface="Arial" panose="020B0604020202020204" pitchFamily="34" charset="0"/>
              </a:rPr>
              <a:t>Basis functions: 1D case</a:t>
            </a:r>
            <a:endParaRPr lang="en-AU" sz="1800" b="1" i="1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63AD1F9-F459-2106-0AE4-BB92819EB14B}"/>
              </a:ext>
            </a:extLst>
          </p:cNvPr>
          <p:cNvSpPr txBox="1"/>
          <p:nvPr/>
        </p:nvSpPr>
        <p:spPr>
          <a:xfrm>
            <a:off x="5370989" y="2660137"/>
            <a:ext cx="713179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AU" sz="2000" i="1" dirty="0">
                <a:solidFill>
                  <a:srgbClr val="C00000"/>
                </a:solidFill>
              </a:rPr>
              <a:t>B</a:t>
            </a:r>
            <a:r>
              <a:rPr lang="en-AU" sz="2000" dirty="0">
                <a:solidFill>
                  <a:srgbClr val="C00000"/>
                </a:solidFill>
              </a:rPr>
              <a:t>(</a:t>
            </a:r>
            <a:r>
              <a:rPr lang="en-AU" sz="2000" i="1" dirty="0">
                <a:solidFill>
                  <a:srgbClr val="C00000"/>
                </a:solidFill>
              </a:rPr>
              <a:t>x</a:t>
            </a:r>
            <a:r>
              <a:rPr lang="en-AU" sz="2000" dirty="0">
                <a:solidFill>
                  <a:srgbClr val="C00000"/>
                </a:solidFill>
              </a:rPr>
              <a:t>)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46632F1-F2E6-59A4-5A50-8900E5935650}"/>
              </a:ext>
            </a:extLst>
          </p:cNvPr>
          <p:cNvCxnSpPr>
            <a:cxnSpLocks/>
          </p:cNvCxnSpPr>
          <p:nvPr/>
        </p:nvCxnSpPr>
        <p:spPr>
          <a:xfrm flipH="1">
            <a:off x="4791452" y="2891721"/>
            <a:ext cx="648072" cy="458088"/>
          </a:xfrm>
          <a:prstGeom prst="straightConnector1">
            <a:avLst/>
          </a:prstGeom>
          <a:ln w="12700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AA1435BE-973F-5D15-C093-19F935ECC581}"/>
              </a:ext>
            </a:extLst>
          </p:cNvPr>
          <p:cNvSpPr txBox="1"/>
          <p:nvPr/>
        </p:nvSpPr>
        <p:spPr>
          <a:xfrm>
            <a:off x="7806923" y="1739592"/>
            <a:ext cx="58150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000" i="1">
                <a:solidFill>
                  <a:schemeClr val="accent6">
                    <a:lumMod val="75000"/>
                  </a:schemeClr>
                </a:solidFill>
              </a:rPr>
              <a:t>f</a:t>
            </a:r>
            <a:r>
              <a:rPr lang="en-AU" sz="200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en-AU" sz="2000" i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AU" sz="200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7E1F7C8-88F9-B2BE-61B8-74C949B36279}"/>
              </a:ext>
            </a:extLst>
          </p:cNvPr>
          <p:cNvCxnSpPr>
            <a:cxnSpLocks/>
          </p:cNvCxnSpPr>
          <p:nvPr/>
        </p:nvCxnSpPr>
        <p:spPr>
          <a:xfrm flipH="1" flipV="1">
            <a:off x="7516908" y="1399917"/>
            <a:ext cx="362023" cy="447272"/>
          </a:xfrm>
          <a:prstGeom prst="straightConnector1">
            <a:avLst/>
          </a:prstGeom>
          <a:ln w="12700">
            <a:solidFill>
              <a:schemeClr val="accent6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13A2C359-6780-6278-F534-06D181187A9B}"/>
              </a:ext>
            </a:extLst>
          </p:cNvPr>
          <p:cNvSpPr/>
          <p:nvPr/>
        </p:nvSpPr>
        <p:spPr>
          <a:xfrm>
            <a:off x="323528" y="1939647"/>
            <a:ext cx="2880320" cy="13521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24651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5" grpId="0"/>
      <p:bldP spid="4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olorful gradients on a square&#10;&#10;Description automatically generated with medium confidence">
            <a:extLst>
              <a:ext uri="{FF2B5EF4-FFF2-40B4-BE49-F238E27FC236}">
                <a16:creationId xmlns:a16="http://schemas.microsoft.com/office/drawing/2014/main" id="{05DB2E16-8EB5-DE5A-F25C-4FFC4AA506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793" y="742946"/>
            <a:ext cx="3657607" cy="3657607"/>
          </a:xfrm>
          <a:prstGeom prst="rect">
            <a:avLst/>
          </a:prstGeom>
        </p:spPr>
      </p:pic>
      <p:pic>
        <p:nvPicPr>
          <p:cNvPr id="3" name="Picture 2" descr="A graph of a function&#10;&#10;Description automatically generated">
            <a:extLst>
              <a:ext uri="{FF2B5EF4-FFF2-40B4-BE49-F238E27FC236}">
                <a16:creationId xmlns:a16="http://schemas.microsoft.com/office/drawing/2014/main" id="{5C8C2C1F-7CF2-8270-EB3C-0377044350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793" y="742946"/>
            <a:ext cx="3657607" cy="3657607"/>
          </a:xfrm>
          <a:prstGeom prst="rect">
            <a:avLst/>
          </a:prstGeom>
        </p:spPr>
      </p:pic>
      <p:pic>
        <p:nvPicPr>
          <p:cNvPr id="8" name="Picture 7" descr="A graph with purple circles&#10;&#10;Description automatically generated">
            <a:extLst>
              <a:ext uri="{FF2B5EF4-FFF2-40B4-BE49-F238E27FC236}">
                <a16:creationId xmlns:a16="http://schemas.microsoft.com/office/drawing/2014/main" id="{C6E87D64-7BB8-306D-FCC9-FD2A9E7489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793" y="742946"/>
            <a:ext cx="3657607" cy="3657607"/>
          </a:xfrm>
          <a:prstGeom prst="rect">
            <a:avLst/>
          </a:prstGeom>
        </p:spPr>
      </p:pic>
      <p:pic>
        <p:nvPicPr>
          <p:cNvPr id="11" name="Picture 10" descr="A blurry image of a graph&#10;&#10;Description automatically generated">
            <a:extLst>
              <a:ext uri="{FF2B5EF4-FFF2-40B4-BE49-F238E27FC236}">
                <a16:creationId xmlns:a16="http://schemas.microsoft.com/office/drawing/2014/main" id="{3080D39C-FE1C-FD5B-5630-62CA8E2EDB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793" y="742946"/>
            <a:ext cx="3657607" cy="3657607"/>
          </a:xfrm>
          <a:prstGeom prst="rect">
            <a:avLst/>
          </a:prstGeom>
        </p:spPr>
      </p:pic>
      <p:pic>
        <p:nvPicPr>
          <p:cNvPr id="13" name="Picture 12" descr="A blurry image of a graph&#10;&#10;Description automatically generated with medium confidence">
            <a:extLst>
              <a:ext uri="{FF2B5EF4-FFF2-40B4-BE49-F238E27FC236}">
                <a16:creationId xmlns:a16="http://schemas.microsoft.com/office/drawing/2014/main" id="{CCC2332B-754B-845A-6D95-498FDD03F3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793" y="742946"/>
            <a:ext cx="3657607" cy="3657607"/>
          </a:xfrm>
          <a:prstGeom prst="rect">
            <a:avLst/>
          </a:prstGeom>
        </p:spPr>
      </p:pic>
      <p:pic>
        <p:nvPicPr>
          <p:cNvPr id="16" name="Picture 15" descr="A colorful gradient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400F49A8-3920-B55F-B240-11882B15F9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793" y="742946"/>
            <a:ext cx="3657607" cy="365760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0C723A3-0F13-0AE0-6E4F-8D50328BD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0"/>
            <a:ext cx="7886700" cy="915566"/>
          </a:xfrm>
        </p:spPr>
        <p:txBody>
          <a:bodyPr>
            <a:normAutofit/>
          </a:bodyPr>
          <a:lstStyle/>
          <a:p>
            <a:pPr marL="541338" indent="-541338"/>
            <a:r>
              <a:rPr lang="en-AU" sz="2400" b="1">
                <a:latin typeface="Arial" panose="020B0604020202020204" pitchFamily="34" charset="0"/>
                <a:cs typeface="Arial" panose="020B0604020202020204" pitchFamily="34" charset="0"/>
              </a:rPr>
              <a:t>Basis functions: 2D case</a:t>
            </a:r>
            <a:endParaRPr lang="en-AU" sz="1800" b="1" i="1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 descr="A screenshot of a computer&#10;&#10;Description automatically generated">
            <a:extLst>
              <a:ext uri="{FF2B5EF4-FFF2-40B4-BE49-F238E27FC236}">
                <a16:creationId xmlns:a16="http://schemas.microsoft.com/office/drawing/2014/main" id="{C10F923B-105C-142C-AC8D-247FAF03D99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99" r="54457" b="30228"/>
          <a:stretch/>
        </p:blipFill>
        <p:spPr>
          <a:xfrm>
            <a:off x="323528" y="1031456"/>
            <a:ext cx="3384300" cy="1800199"/>
          </a:xfrm>
          <a:prstGeom prst="rect">
            <a:avLst/>
          </a:prstGeom>
        </p:spPr>
      </p:pic>
      <p:pic>
        <p:nvPicPr>
          <p:cNvPr id="10" name="Picture 9" descr="A colorful gradients on a square&#10;&#10;Description automatically generated with medium confidence">
            <a:extLst>
              <a:ext uri="{FF2B5EF4-FFF2-40B4-BE49-F238E27FC236}">
                <a16:creationId xmlns:a16="http://schemas.microsoft.com/office/drawing/2014/main" id="{E8FC8C8F-472D-64D7-E22D-3F364FB8A9E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793" y="742946"/>
            <a:ext cx="3657607" cy="3657607"/>
          </a:xfrm>
          <a:prstGeom prst="rect">
            <a:avLst/>
          </a:prstGeom>
        </p:spPr>
      </p:pic>
      <p:pic>
        <p:nvPicPr>
          <p:cNvPr id="4" name="Picture 3" descr="A colorful gradients on a square&#10;&#10;Description automatically generated with medium confidence">
            <a:extLst>
              <a:ext uri="{FF2B5EF4-FFF2-40B4-BE49-F238E27FC236}">
                <a16:creationId xmlns:a16="http://schemas.microsoft.com/office/drawing/2014/main" id="{95161B31-2596-4C4F-327D-0DBC7E3191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931" y="2831655"/>
            <a:ext cx="1568898" cy="1568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587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0C723A3-0F13-0AE0-6E4F-8D50328BD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0"/>
            <a:ext cx="7886700" cy="915566"/>
          </a:xfrm>
        </p:spPr>
        <p:txBody>
          <a:bodyPr>
            <a:normAutofit/>
          </a:bodyPr>
          <a:lstStyle/>
          <a:p>
            <a:pPr marL="541338" indent="-541338"/>
            <a:r>
              <a:rPr lang="en-AU" sz="2400" b="1" err="1">
                <a:latin typeface="Arial" panose="020B0604020202020204" pitchFamily="34" charset="0"/>
                <a:cs typeface="Arial" panose="020B0604020202020204" pitchFamily="34" charset="0"/>
              </a:rPr>
              <a:t>Ummm</a:t>
            </a:r>
            <a:r>
              <a:rPr lang="en-AU" sz="2400" b="1">
                <a:latin typeface="Arial" panose="020B0604020202020204" pitchFamily="34" charset="0"/>
                <a:cs typeface="Arial" panose="020B0604020202020204" pitchFamily="34" charset="0"/>
              </a:rPr>
              <a:t>… is this a GAM or a spatial model?</a:t>
            </a:r>
            <a:endParaRPr lang="en-AU" sz="1800" b="1" i="1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A person wearing glasses and a blue shirt&#10;&#10;Description automatically generated">
            <a:extLst>
              <a:ext uri="{FF2B5EF4-FFF2-40B4-BE49-F238E27FC236}">
                <a16:creationId xmlns:a16="http://schemas.microsoft.com/office/drawing/2014/main" id="{CE097F05-2FE6-597D-115E-F1CB1EB9D1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478" y="2801466"/>
            <a:ext cx="1714500" cy="1714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C80CE3F6-6652-8321-A312-2E2F839A7E09}"/>
              </a:ext>
            </a:extLst>
          </p:cNvPr>
          <p:cNvSpPr/>
          <p:nvPr/>
        </p:nvSpPr>
        <p:spPr>
          <a:xfrm>
            <a:off x="755576" y="3349208"/>
            <a:ext cx="4752528" cy="864096"/>
          </a:xfrm>
          <a:prstGeom prst="wedgeRoundRectCallout">
            <a:avLst>
              <a:gd name="adj1" fmla="val 101627"/>
              <a:gd name="adj2" fmla="val -2272"/>
              <a:gd name="adj3" fmla="val 16667"/>
            </a:avLst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000"/>
              <a:t>One person’s mean structure could be another person’s correlated error</a:t>
            </a:r>
          </a:p>
          <a:p>
            <a:pPr algn="r"/>
            <a:r>
              <a:rPr lang="en-AU" sz="1400"/>
              <a:t>Cressie 1988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BABE4ED2-9783-CF17-6D9D-6ED9FDD3F02F}"/>
              </a:ext>
            </a:extLst>
          </p:cNvPr>
          <p:cNvSpPr/>
          <p:nvPr/>
        </p:nvSpPr>
        <p:spPr>
          <a:xfrm>
            <a:off x="6571790" y="160750"/>
            <a:ext cx="1671938" cy="594066"/>
          </a:xfrm>
          <a:prstGeom prst="wedgeRoundRectCallout">
            <a:avLst>
              <a:gd name="adj1" fmla="val 41057"/>
              <a:gd name="adj2" fmla="val 488919"/>
              <a:gd name="adj3" fmla="val 16667"/>
            </a:avLst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It’s either!</a:t>
            </a:r>
            <a:endParaRPr lang="en-AU" sz="1400" dirty="0"/>
          </a:p>
        </p:txBody>
      </p:sp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A558F873-B1D2-4E37-4616-72BBFF6197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99" r="23366" b="28505"/>
          <a:stretch/>
        </p:blipFill>
        <p:spPr>
          <a:xfrm>
            <a:off x="755576" y="1167594"/>
            <a:ext cx="5694722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465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0C723A3-0F13-0AE0-6E4F-8D50328BD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0"/>
            <a:ext cx="7886700" cy="915566"/>
          </a:xfrm>
        </p:spPr>
        <p:txBody>
          <a:bodyPr>
            <a:normAutofit/>
          </a:bodyPr>
          <a:lstStyle/>
          <a:p>
            <a:pPr marL="541338" indent="-541338"/>
            <a:r>
              <a:rPr lang="en-AU" sz="2400" b="1">
                <a:latin typeface="Arial" panose="020B0604020202020204" pitchFamily="34" charset="0"/>
                <a:cs typeface="Arial" panose="020B0604020202020204" pitchFamily="34" charset="0"/>
              </a:rPr>
              <a:t>Basis functions = faster spatial modelling</a:t>
            </a:r>
            <a:endParaRPr lang="en-AU" sz="1800" b="1" i="1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basisGif">
            <a:hlinkClick r:id="" action="ppaction://media"/>
            <a:extLst>
              <a:ext uri="{FF2B5EF4-FFF2-40B4-BE49-F238E27FC236}">
                <a16:creationId xmlns:a16="http://schemas.microsoft.com/office/drawing/2014/main" id="{C49479D9-474F-B81C-F730-C69F985395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32752" t="16787" r="28660" b="59413"/>
          <a:stretch/>
        </p:blipFill>
        <p:spPr>
          <a:xfrm>
            <a:off x="4716016" y="2571750"/>
            <a:ext cx="3528392" cy="1224137"/>
          </a:xfrm>
          <a:prstGeom prst="rect">
            <a:avLst/>
          </a:prstGeom>
        </p:spPr>
      </p:pic>
      <p:pic>
        <p:nvPicPr>
          <p:cNvPr id="18" name="spatialCorrGifs">
            <a:hlinkClick r:id="" action="ppaction://media"/>
            <a:extLst>
              <a:ext uri="{FF2B5EF4-FFF2-40B4-BE49-F238E27FC236}">
                <a16:creationId xmlns:a16="http://schemas.microsoft.com/office/drawing/2014/main" id="{CCE7AA59-F8F9-FE14-BC98-60DDBCC395E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6"/>
          <a:srcRect l="32381" t="16404" r="29037" b="59799"/>
          <a:stretch/>
        </p:blipFill>
        <p:spPr>
          <a:xfrm>
            <a:off x="4716016" y="1044000"/>
            <a:ext cx="3528000" cy="1224000"/>
          </a:xfrm>
          <a:prstGeom prst="rect">
            <a:avLst/>
          </a:prstGeom>
        </p:spPr>
      </p:pic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1B56D200-93B4-A88E-670E-2ABA155327C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75" r="43750" b="47134"/>
          <a:stretch/>
        </p:blipFill>
        <p:spPr>
          <a:xfrm>
            <a:off x="323528" y="1347614"/>
            <a:ext cx="4179955" cy="1048683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B052CDAB-9269-3E6D-2066-458CEC5B9BB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11" r="43750" b="34446"/>
          <a:stretch/>
        </p:blipFill>
        <p:spPr>
          <a:xfrm>
            <a:off x="323528" y="2396298"/>
            <a:ext cx="4179955" cy="10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902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64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38591BC2-5971-EB99-2FD9-0146EAEFA6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22" r="20542" b="31951"/>
          <a:stretch/>
        </p:blipFill>
        <p:spPr>
          <a:xfrm>
            <a:off x="539552" y="1383013"/>
            <a:ext cx="5904580" cy="165618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0C723A3-0F13-0AE0-6E4F-8D50328BD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0"/>
            <a:ext cx="7886700" cy="915566"/>
          </a:xfrm>
        </p:spPr>
        <p:txBody>
          <a:bodyPr>
            <a:normAutofit/>
          </a:bodyPr>
          <a:lstStyle/>
          <a:p>
            <a:pPr marL="541338" indent="-541338"/>
            <a:r>
              <a:rPr lang="en-AU" sz="2400" b="1">
                <a:latin typeface="Arial" panose="020B0604020202020204" pitchFamily="34" charset="0"/>
                <a:cs typeface="Arial" panose="020B0604020202020204" pitchFamily="34" charset="0"/>
              </a:rPr>
              <a:t>How to choose basis functions?</a:t>
            </a:r>
            <a:endParaRPr lang="en-AU" sz="1800" b="1" i="1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F8E15F-8C67-C1E6-5F91-68AE4FD41E38}"/>
              </a:ext>
            </a:extLst>
          </p:cNvPr>
          <p:cNvSpPr txBox="1"/>
          <p:nvPr/>
        </p:nvSpPr>
        <p:spPr>
          <a:xfrm>
            <a:off x="4196657" y="2417861"/>
            <a:ext cx="22474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>
                <a:solidFill>
                  <a:schemeClr val="bg2">
                    <a:lumMod val="25000"/>
                  </a:schemeClr>
                </a:solidFill>
              </a:rPr>
              <a:t>(</a:t>
            </a:r>
            <a:r>
              <a:rPr lang="en-AU" sz="1400" err="1">
                <a:solidFill>
                  <a:schemeClr val="bg2">
                    <a:lumMod val="25000"/>
                  </a:schemeClr>
                </a:solidFill>
              </a:rPr>
              <a:t>Kammann</a:t>
            </a:r>
            <a:r>
              <a:rPr lang="en-AU" sz="1400">
                <a:solidFill>
                  <a:schemeClr val="bg2">
                    <a:lumMod val="25000"/>
                  </a:schemeClr>
                </a:solidFill>
              </a:rPr>
              <a:t> &amp; Wand 2003)</a:t>
            </a:r>
            <a:endParaRPr lang="en-AU" sz="1400"/>
          </a:p>
        </p:txBody>
      </p:sp>
      <p:pic>
        <p:nvPicPr>
          <p:cNvPr id="8" name="Picture 7" descr="A person in a purple shirt&#10;&#10;Description automatically generated">
            <a:extLst>
              <a:ext uri="{FF2B5EF4-FFF2-40B4-BE49-F238E27FC236}">
                <a16:creationId xmlns:a16="http://schemas.microsoft.com/office/drawing/2014/main" id="{CA1A0D7C-2B3A-C465-B416-6F54E5DB2B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241" y="2816351"/>
            <a:ext cx="934217" cy="12456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635EB09-972C-DD19-7FCD-B724B1BDAFBC}"/>
              </a:ext>
            </a:extLst>
          </p:cNvPr>
          <p:cNvSpPr txBox="1"/>
          <p:nvPr/>
        </p:nvSpPr>
        <p:spPr>
          <a:xfrm>
            <a:off x="3923928" y="4103058"/>
            <a:ext cx="44214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>
                <a:solidFill>
                  <a:schemeClr val="bg2">
                    <a:lumMod val="25000"/>
                  </a:schemeClr>
                </a:solidFill>
              </a:rPr>
              <a:t>(also see “predictive processes”, Banerjee </a:t>
            </a:r>
            <a:r>
              <a:rPr lang="en-AU" sz="1400" i="1">
                <a:solidFill>
                  <a:schemeClr val="bg2">
                    <a:lumMod val="25000"/>
                  </a:schemeClr>
                </a:solidFill>
              </a:rPr>
              <a:t>et al</a:t>
            </a:r>
            <a:r>
              <a:rPr lang="en-AU" sz="1400">
                <a:solidFill>
                  <a:schemeClr val="bg2">
                    <a:lumMod val="25000"/>
                  </a:schemeClr>
                </a:solidFill>
              </a:rPr>
              <a:t> 2008)</a:t>
            </a:r>
            <a:endParaRPr lang="en-AU" sz="1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7D2B996-487F-6F03-FD52-D1A6442103A7}"/>
              </a:ext>
            </a:extLst>
          </p:cNvPr>
          <p:cNvSpPr/>
          <p:nvPr/>
        </p:nvSpPr>
        <p:spPr>
          <a:xfrm>
            <a:off x="861095" y="2170277"/>
            <a:ext cx="5583037" cy="270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FD7B4D1-3B64-8FBB-D682-F01CE341A253}"/>
              </a:ext>
            </a:extLst>
          </p:cNvPr>
          <p:cNvSpPr/>
          <p:nvPr/>
        </p:nvSpPr>
        <p:spPr>
          <a:xfrm>
            <a:off x="707584" y="2548003"/>
            <a:ext cx="3479502" cy="4224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49750B0-7F93-02FF-85E2-B962E869FB33}"/>
              </a:ext>
            </a:extLst>
          </p:cNvPr>
          <p:cNvSpPr/>
          <p:nvPr/>
        </p:nvSpPr>
        <p:spPr>
          <a:xfrm>
            <a:off x="755576" y="1826712"/>
            <a:ext cx="5472608" cy="3435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4717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9" grpId="0" animBg="1"/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85BEB53-2BB3-49E9-AED4-883F1DD7F8A2}"/>
              </a:ext>
            </a:extLst>
          </p:cNvPr>
          <p:cNvSpPr txBox="1"/>
          <p:nvPr/>
        </p:nvSpPr>
        <p:spPr>
          <a:xfrm>
            <a:off x="70580" y="195129"/>
            <a:ext cx="8965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altLang="en-US" sz="2400" b="1">
                <a:latin typeface="Arial" charset="0"/>
                <a:ea typeface="Microsoft Sans Serif" charset="0"/>
                <a:cs typeface="Arial" charset="0"/>
              </a:rPr>
              <a:t>Multivariate spatial models in ecology using basis functions</a:t>
            </a:r>
            <a:endParaRPr lang="en-AU" b="1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80B1066-B359-39AF-97F0-69F4D808B984}"/>
              </a:ext>
            </a:extLst>
          </p:cNvPr>
          <p:cNvSpPr/>
          <p:nvPr/>
        </p:nvSpPr>
        <p:spPr>
          <a:xfrm>
            <a:off x="65139" y="1419622"/>
            <a:ext cx="3024336" cy="936104"/>
          </a:xfrm>
          <a:prstGeom prst="ellips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AU" sz="1800">
                <a:solidFill>
                  <a:schemeClr val="bg2">
                    <a:lumMod val="25000"/>
                  </a:schemeClr>
                </a:solidFill>
              </a:rPr>
              <a:t>Fit a log-Gaussian Cox process using </a:t>
            </a:r>
            <a:r>
              <a:rPr lang="en-AU" sz="1800" err="1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mgcv</a:t>
            </a:r>
            <a:endParaRPr lang="en-AU" sz="180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81057BF-9977-2A36-B56A-59093779D2E4}"/>
              </a:ext>
            </a:extLst>
          </p:cNvPr>
          <p:cNvSpPr/>
          <p:nvPr/>
        </p:nvSpPr>
        <p:spPr>
          <a:xfrm>
            <a:off x="3059832" y="843558"/>
            <a:ext cx="3024336" cy="936104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AU" sz="1800">
                <a:solidFill>
                  <a:schemeClr val="bg2">
                    <a:lumMod val="25000"/>
                  </a:schemeClr>
                </a:solidFill>
              </a:rPr>
              <a:t>Multivariate spatial model for biodiversity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77E6390-F58B-E938-4F2C-E0186830BD16}"/>
              </a:ext>
            </a:extLst>
          </p:cNvPr>
          <p:cNvSpPr/>
          <p:nvPr/>
        </p:nvSpPr>
        <p:spPr>
          <a:xfrm>
            <a:off x="6012162" y="1395313"/>
            <a:ext cx="3024336" cy="936104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AU" sz="1800">
                <a:solidFill>
                  <a:schemeClr val="bg2">
                    <a:lumMod val="25000"/>
                  </a:schemeClr>
                </a:solidFill>
              </a:rPr>
              <a:t>Multivariate point process models for co-occurrence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106AA81-DC4F-5ABC-E152-DA4C1968FC1D}"/>
              </a:ext>
            </a:extLst>
          </p:cNvPr>
          <p:cNvSpPr/>
          <p:nvPr/>
        </p:nvSpPr>
        <p:spPr>
          <a:xfrm>
            <a:off x="1043608" y="3003798"/>
            <a:ext cx="3024336" cy="936104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AU" sz="1800"/>
              <a:t>Basis functions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332912E-2C87-8627-CEA4-2FB70EF77F81}"/>
              </a:ext>
            </a:extLst>
          </p:cNvPr>
          <p:cNvSpPr/>
          <p:nvPr/>
        </p:nvSpPr>
        <p:spPr>
          <a:xfrm>
            <a:off x="5220072" y="2979764"/>
            <a:ext cx="3024336" cy="936104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AU" sz="1800"/>
              <a:t>Factor analytic models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80C0237-644F-8A07-A8A6-30FD5D72FD1B}"/>
              </a:ext>
            </a:extLst>
          </p:cNvPr>
          <p:cNvCxnSpPr>
            <a:cxnSpLocks/>
          </p:cNvCxnSpPr>
          <p:nvPr/>
        </p:nvCxnSpPr>
        <p:spPr>
          <a:xfrm flipH="1" flipV="1">
            <a:off x="2987824" y="2067694"/>
            <a:ext cx="1512168" cy="504056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40223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screenshot of a computer&#10;&#10;Description automatically generated">
            <a:extLst>
              <a:ext uri="{FF2B5EF4-FFF2-40B4-BE49-F238E27FC236}">
                <a16:creationId xmlns:a16="http://schemas.microsoft.com/office/drawing/2014/main" id="{6968A609-ACB2-B038-91A3-4C43FC6040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3" b="16403"/>
          <a:stretch/>
        </p:blipFill>
        <p:spPr>
          <a:xfrm>
            <a:off x="335339" y="987573"/>
            <a:ext cx="7431030" cy="2808313"/>
          </a:xfrm>
          <a:prstGeom prst="rect">
            <a:avLst/>
          </a:prstGeom>
        </p:spPr>
      </p:pic>
      <p:pic>
        <p:nvPicPr>
          <p:cNvPr id="15" name="Picture 14" descr="A screenshot of a computer&#10;&#10;Description automatically generated">
            <a:extLst>
              <a:ext uri="{FF2B5EF4-FFF2-40B4-BE49-F238E27FC236}">
                <a16:creationId xmlns:a16="http://schemas.microsoft.com/office/drawing/2014/main" id="{B53A53AB-85A1-DEAC-887E-6BEB4934F7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3" b="16403"/>
          <a:stretch/>
        </p:blipFill>
        <p:spPr>
          <a:xfrm>
            <a:off x="334800" y="987573"/>
            <a:ext cx="7431030" cy="280831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0C723A3-0F13-0AE0-6E4F-8D50328BD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0"/>
            <a:ext cx="7886700" cy="915566"/>
          </a:xfrm>
        </p:spPr>
        <p:txBody>
          <a:bodyPr>
            <a:normAutofit/>
          </a:bodyPr>
          <a:lstStyle/>
          <a:p>
            <a:pPr marL="541338" indent="-541338"/>
            <a:r>
              <a:rPr lang="en-AU" sz="2400" b="1">
                <a:latin typeface="Arial" panose="020B0604020202020204" pitchFamily="34" charset="0"/>
                <a:cs typeface="Arial" panose="020B0604020202020204" pitchFamily="34" charset="0"/>
              </a:rPr>
              <a:t>Fitting a log-Gaussian Cox Process using </a:t>
            </a:r>
            <a:r>
              <a:rPr lang="en-AU" sz="2400" b="1" err="1">
                <a:latin typeface="Courier New" panose="02070309020205020404" pitchFamily="49" charset="0"/>
                <a:cs typeface="Courier New" panose="02070309020205020404" pitchFamily="49" charset="0"/>
              </a:rPr>
              <a:t>mgcv</a:t>
            </a:r>
            <a:r>
              <a:rPr lang="en-AU" sz="2400" b="1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n-AU" sz="1800" b="1" i="1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tree with many branches&#10;&#10;Description automatically generated">
            <a:extLst>
              <a:ext uri="{FF2B5EF4-FFF2-40B4-BE49-F238E27FC236}">
                <a16:creationId xmlns:a16="http://schemas.microsoft.com/office/drawing/2014/main" id="{869C7F3E-DA50-BF0A-FA2B-CCF44DE2C5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832" y="3039305"/>
            <a:ext cx="1141168" cy="1521557"/>
          </a:xfrm>
          <a:prstGeom prst="rect">
            <a:avLst/>
          </a:prstGeom>
        </p:spPr>
      </p:pic>
      <p:pic>
        <p:nvPicPr>
          <p:cNvPr id="2" name="Picture 1" descr="A map with blue dots&#10;&#10;Description automatically generated">
            <a:extLst>
              <a:ext uri="{FF2B5EF4-FFF2-40B4-BE49-F238E27FC236}">
                <a16:creationId xmlns:a16="http://schemas.microsoft.com/office/drawing/2014/main" id="{2900D7DE-89A3-0502-1670-6418835D05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831" y="987421"/>
            <a:ext cx="1141169" cy="18258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61DA09-F9F5-FA85-7962-D8A526370C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800" y="3896693"/>
            <a:ext cx="7431030" cy="56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766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0C723A3-0F13-0AE0-6E4F-8D50328BD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0"/>
            <a:ext cx="8496944" cy="915566"/>
          </a:xfrm>
        </p:spPr>
        <p:txBody>
          <a:bodyPr>
            <a:normAutofit/>
          </a:bodyPr>
          <a:lstStyle/>
          <a:p>
            <a:pPr marL="541338" indent="-541338"/>
            <a:r>
              <a:rPr lang="en-AU" sz="2400" b="1">
                <a:latin typeface="Arial" panose="020B0604020202020204" pitchFamily="34" charset="0"/>
                <a:cs typeface="Arial" panose="020B0604020202020204" pitchFamily="34" charset="0"/>
              </a:rPr>
              <a:t>Fitting a log-Gaussian Cox Process using </a:t>
            </a:r>
            <a:r>
              <a:rPr lang="en-AU" sz="2400" b="1" err="1">
                <a:latin typeface="Courier New" panose="02070309020205020404" pitchFamily="49" charset="0"/>
                <a:cs typeface="Courier New" panose="02070309020205020404" pitchFamily="49" charset="0"/>
              </a:rPr>
              <a:t>mgcv</a:t>
            </a:r>
            <a:r>
              <a:rPr lang="en-AU" sz="2400" b="1">
                <a:latin typeface="Arial" panose="020B0604020202020204" pitchFamily="34" charset="0"/>
                <a:cs typeface="Arial" panose="020B0604020202020204" pitchFamily="34" charset="0"/>
              </a:rPr>
              <a:t>… works!</a:t>
            </a:r>
            <a:endParaRPr lang="en-AU" sz="1800" b="1" i="1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graph of different colored lines&#10;&#10;Description automatically generated with medium confidence">
            <a:extLst>
              <a:ext uri="{FF2B5EF4-FFF2-40B4-BE49-F238E27FC236}">
                <a16:creationId xmlns:a16="http://schemas.microsoft.com/office/drawing/2014/main" id="{9B026049-6339-EF6A-689E-35D22A33C6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" t="69746" r="1101"/>
          <a:stretch/>
        </p:blipFill>
        <p:spPr>
          <a:xfrm>
            <a:off x="889200" y="2499740"/>
            <a:ext cx="6174000" cy="1695638"/>
          </a:xfrm>
          <a:prstGeom prst="rect">
            <a:avLst/>
          </a:prstGeom>
        </p:spPr>
      </p:pic>
      <p:pic>
        <p:nvPicPr>
          <p:cNvPr id="4" name="Picture 3" descr="A tree with many branches&#10;&#10;Description automatically generated">
            <a:extLst>
              <a:ext uri="{FF2B5EF4-FFF2-40B4-BE49-F238E27FC236}">
                <a16:creationId xmlns:a16="http://schemas.microsoft.com/office/drawing/2014/main" id="{7654FCFA-4134-C673-5C53-E8FC1739F6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832" y="3039305"/>
            <a:ext cx="1141168" cy="1521557"/>
          </a:xfrm>
          <a:prstGeom prst="rect">
            <a:avLst/>
          </a:prstGeom>
        </p:spPr>
      </p:pic>
      <p:pic>
        <p:nvPicPr>
          <p:cNvPr id="8" name="Picture 7" descr="A graph of different colored lines&#10;&#10;Description automatically generated with medium confidence">
            <a:extLst>
              <a:ext uri="{FF2B5EF4-FFF2-40B4-BE49-F238E27FC236}">
                <a16:creationId xmlns:a16="http://schemas.microsoft.com/office/drawing/2014/main" id="{D6BD16A3-365D-097F-0F57-D7B252D063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6" t="3046" r="866" b="68318"/>
          <a:stretch/>
        </p:blipFill>
        <p:spPr>
          <a:xfrm>
            <a:off x="827579" y="915564"/>
            <a:ext cx="6236220" cy="1584182"/>
          </a:xfrm>
          <a:prstGeom prst="rect">
            <a:avLst/>
          </a:prstGeom>
        </p:spPr>
      </p:pic>
      <p:pic>
        <p:nvPicPr>
          <p:cNvPr id="11" name="Picture 10" descr="A graph of different colored lines&#10;&#10;Description automatically generated with medium confidence">
            <a:extLst>
              <a:ext uri="{FF2B5EF4-FFF2-40B4-BE49-F238E27FC236}">
                <a16:creationId xmlns:a16="http://schemas.microsoft.com/office/drawing/2014/main" id="{85590E64-E928-765C-A4EC-45B3B7C5ED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10" t="47150" r="866" b="42436"/>
          <a:stretch/>
        </p:blipFill>
        <p:spPr>
          <a:xfrm>
            <a:off x="6320289" y="2139702"/>
            <a:ext cx="699983" cy="5760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BD8C75-79AB-303C-382B-ECFBCCAEDE3F}"/>
              </a:ext>
            </a:extLst>
          </p:cNvPr>
          <p:cNvSpPr txBox="1"/>
          <p:nvPr/>
        </p:nvSpPr>
        <p:spPr>
          <a:xfrm>
            <a:off x="5179449" y="4195378"/>
            <a:ext cx="19848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>
                <a:solidFill>
                  <a:schemeClr val="bg2">
                    <a:lumMod val="25000"/>
                  </a:schemeClr>
                </a:solidFill>
              </a:rPr>
              <a:t>(Dovers </a:t>
            </a:r>
            <a:r>
              <a:rPr lang="en-AU" sz="1400" i="1">
                <a:solidFill>
                  <a:schemeClr val="bg2">
                    <a:lumMod val="25000"/>
                  </a:schemeClr>
                </a:solidFill>
              </a:rPr>
              <a:t>et al.</a:t>
            </a:r>
            <a:r>
              <a:rPr lang="en-AU" sz="1400">
                <a:solidFill>
                  <a:schemeClr val="bg2">
                    <a:lumMod val="25000"/>
                  </a:schemeClr>
                </a:solidFill>
              </a:rPr>
              <a:t> in press)</a:t>
            </a:r>
            <a:endParaRPr lang="en-AU" sz="1400"/>
          </a:p>
        </p:txBody>
      </p:sp>
      <p:pic>
        <p:nvPicPr>
          <p:cNvPr id="5" name="Picture 4" descr="A map with blue dots&#10;&#10;Description automatically generated">
            <a:extLst>
              <a:ext uri="{FF2B5EF4-FFF2-40B4-BE49-F238E27FC236}">
                <a16:creationId xmlns:a16="http://schemas.microsoft.com/office/drawing/2014/main" id="{622B84C8-B18B-C05A-911C-B5D5B046DA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831" y="987421"/>
            <a:ext cx="1141169" cy="1825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307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85BEB53-2BB3-49E9-AED4-883F1DD7F8A2}"/>
              </a:ext>
            </a:extLst>
          </p:cNvPr>
          <p:cNvSpPr txBox="1"/>
          <p:nvPr/>
        </p:nvSpPr>
        <p:spPr>
          <a:xfrm>
            <a:off x="62996" y="51470"/>
            <a:ext cx="8965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altLang="en-US" sz="2400" b="1">
                <a:latin typeface="Arial" charset="0"/>
                <a:ea typeface="Microsoft Sans Serif" charset="0"/>
                <a:cs typeface="Arial" charset="0"/>
              </a:rPr>
              <a:t>Multivariate spatial models in ecology using basis functions</a:t>
            </a:r>
            <a:endParaRPr lang="en-AU" b="1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80B1066-B359-39AF-97F0-69F4D808B984}"/>
              </a:ext>
            </a:extLst>
          </p:cNvPr>
          <p:cNvSpPr/>
          <p:nvPr/>
        </p:nvSpPr>
        <p:spPr>
          <a:xfrm>
            <a:off x="65139" y="1419622"/>
            <a:ext cx="3024336" cy="93610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AU" sz="1800">
                <a:solidFill>
                  <a:schemeClr val="bg2">
                    <a:lumMod val="25000"/>
                  </a:schemeClr>
                </a:solidFill>
              </a:rPr>
              <a:t>Fit a log-Gaussian Cox process using </a:t>
            </a:r>
            <a:r>
              <a:rPr lang="en-AU" sz="1800" err="1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mgcv</a:t>
            </a:r>
            <a:endParaRPr lang="en-AU" sz="180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81057BF-9977-2A36-B56A-59093779D2E4}"/>
              </a:ext>
            </a:extLst>
          </p:cNvPr>
          <p:cNvSpPr/>
          <p:nvPr/>
        </p:nvSpPr>
        <p:spPr>
          <a:xfrm>
            <a:off x="3059832" y="843558"/>
            <a:ext cx="3024336" cy="93610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AU" sz="1800">
                <a:solidFill>
                  <a:schemeClr val="bg2">
                    <a:lumMod val="25000"/>
                  </a:schemeClr>
                </a:solidFill>
              </a:rPr>
              <a:t>Multivariate spatial model for biodiversity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77E6390-F58B-E938-4F2C-E0186830BD16}"/>
              </a:ext>
            </a:extLst>
          </p:cNvPr>
          <p:cNvSpPr/>
          <p:nvPr/>
        </p:nvSpPr>
        <p:spPr>
          <a:xfrm>
            <a:off x="6012162" y="1395313"/>
            <a:ext cx="3024336" cy="93610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AU" sz="1800">
                <a:solidFill>
                  <a:schemeClr val="bg2">
                    <a:lumMod val="25000"/>
                  </a:schemeClr>
                </a:solidFill>
              </a:rPr>
              <a:t>Multivariate point process models for co-occurrence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106AA81-DC4F-5ABC-E152-DA4C1968FC1D}"/>
              </a:ext>
            </a:extLst>
          </p:cNvPr>
          <p:cNvSpPr/>
          <p:nvPr/>
        </p:nvSpPr>
        <p:spPr>
          <a:xfrm>
            <a:off x="1043608" y="3003798"/>
            <a:ext cx="3024336" cy="936104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AU" sz="1800"/>
              <a:t>Basis functions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332912E-2C87-8627-CEA4-2FB70EF77F81}"/>
              </a:ext>
            </a:extLst>
          </p:cNvPr>
          <p:cNvSpPr/>
          <p:nvPr/>
        </p:nvSpPr>
        <p:spPr>
          <a:xfrm>
            <a:off x="5220072" y="2979764"/>
            <a:ext cx="3024336" cy="936104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AU" sz="1800"/>
              <a:t>Factor analytic models</a:t>
            </a:r>
          </a:p>
        </p:txBody>
      </p:sp>
    </p:spTree>
    <p:extLst>
      <p:ext uri="{BB962C8B-B14F-4D97-AF65-F5344CB8AC3E}">
        <p14:creationId xmlns:p14="http://schemas.microsoft.com/office/powerpoint/2010/main" val="17482640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85BEB53-2BB3-49E9-AED4-883F1DD7F8A2}"/>
              </a:ext>
            </a:extLst>
          </p:cNvPr>
          <p:cNvSpPr txBox="1"/>
          <p:nvPr/>
        </p:nvSpPr>
        <p:spPr>
          <a:xfrm>
            <a:off x="62996" y="51470"/>
            <a:ext cx="8965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altLang="en-US" sz="2400" b="1">
                <a:latin typeface="Arial" charset="0"/>
                <a:ea typeface="Microsoft Sans Serif" charset="0"/>
                <a:cs typeface="Arial" charset="0"/>
              </a:rPr>
              <a:t>Multivariate spatial models in ecology using basis functions</a:t>
            </a:r>
            <a:endParaRPr lang="en-AU" b="1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80B1066-B359-39AF-97F0-69F4D808B984}"/>
              </a:ext>
            </a:extLst>
          </p:cNvPr>
          <p:cNvSpPr/>
          <p:nvPr/>
        </p:nvSpPr>
        <p:spPr>
          <a:xfrm>
            <a:off x="65139" y="1419622"/>
            <a:ext cx="3024336" cy="936104"/>
          </a:xfrm>
          <a:prstGeom prst="ellipse">
            <a:avLst/>
          </a:prstGeom>
          <a:ln w="254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AU" sz="1800">
                <a:solidFill>
                  <a:schemeClr val="bg2">
                    <a:lumMod val="25000"/>
                  </a:schemeClr>
                </a:solidFill>
              </a:rPr>
              <a:t>Fit a log-Gaussian Cox process using </a:t>
            </a:r>
            <a:r>
              <a:rPr lang="en-AU" sz="1800" err="1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mgcv</a:t>
            </a:r>
            <a:endParaRPr lang="en-AU" sz="180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81057BF-9977-2A36-B56A-59093779D2E4}"/>
              </a:ext>
            </a:extLst>
          </p:cNvPr>
          <p:cNvSpPr/>
          <p:nvPr/>
        </p:nvSpPr>
        <p:spPr>
          <a:xfrm>
            <a:off x="3059832" y="843558"/>
            <a:ext cx="3024336" cy="936104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AU" sz="1800">
                <a:solidFill>
                  <a:schemeClr val="bg2">
                    <a:lumMod val="25000"/>
                  </a:schemeClr>
                </a:solidFill>
              </a:rPr>
              <a:t>Multivariate spatial model for biodiversity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77E6390-F58B-E938-4F2C-E0186830BD16}"/>
              </a:ext>
            </a:extLst>
          </p:cNvPr>
          <p:cNvSpPr/>
          <p:nvPr/>
        </p:nvSpPr>
        <p:spPr>
          <a:xfrm>
            <a:off x="6012162" y="1395313"/>
            <a:ext cx="3024336" cy="936104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AU" sz="1800">
                <a:solidFill>
                  <a:schemeClr val="bg2">
                    <a:lumMod val="25000"/>
                  </a:schemeClr>
                </a:solidFill>
              </a:rPr>
              <a:t>Multivariate point process models for co-occurrence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106AA81-DC4F-5ABC-E152-DA4C1968FC1D}"/>
              </a:ext>
            </a:extLst>
          </p:cNvPr>
          <p:cNvSpPr/>
          <p:nvPr/>
        </p:nvSpPr>
        <p:spPr>
          <a:xfrm>
            <a:off x="1043608" y="3003798"/>
            <a:ext cx="3024336" cy="936104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254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AU" sz="1800"/>
              <a:t>Basis functions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332912E-2C87-8627-CEA4-2FB70EF77F81}"/>
              </a:ext>
            </a:extLst>
          </p:cNvPr>
          <p:cNvSpPr/>
          <p:nvPr/>
        </p:nvSpPr>
        <p:spPr>
          <a:xfrm>
            <a:off x="5220072" y="2979764"/>
            <a:ext cx="3024336" cy="936104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AU" sz="1800"/>
              <a:t>Factor analytic models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80C0237-644F-8A07-A8A6-30FD5D72FD1B}"/>
              </a:ext>
            </a:extLst>
          </p:cNvPr>
          <p:cNvCxnSpPr>
            <a:cxnSpLocks/>
          </p:cNvCxnSpPr>
          <p:nvPr/>
        </p:nvCxnSpPr>
        <p:spPr>
          <a:xfrm flipH="1" flipV="1">
            <a:off x="1835696" y="2355726"/>
            <a:ext cx="288032" cy="648072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50624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85BEB53-2BB3-49E9-AED4-883F1DD7F8A2}"/>
              </a:ext>
            </a:extLst>
          </p:cNvPr>
          <p:cNvSpPr txBox="1"/>
          <p:nvPr/>
        </p:nvSpPr>
        <p:spPr>
          <a:xfrm>
            <a:off x="62996" y="51470"/>
            <a:ext cx="8965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altLang="en-US" sz="2400" b="1">
                <a:latin typeface="Arial" charset="0"/>
                <a:ea typeface="Microsoft Sans Serif" charset="0"/>
                <a:cs typeface="Arial" charset="0"/>
              </a:rPr>
              <a:t>Multivariate spatial models in ecology using basis functions</a:t>
            </a:r>
            <a:endParaRPr lang="en-AU" b="1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80B1066-B359-39AF-97F0-69F4D808B984}"/>
              </a:ext>
            </a:extLst>
          </p:cNvPr>
          <p:cNvSpPr/>
          <p:nvPr/>
        </p:nvSpPr>
        <p:spPr>
          <a:xfrm>
            <a:off x="65139" y="1419622"/>
            <a:ext cx="3024336" cy="936104"/>
          </a:xfrm>
          <a:prstGeom prst="ellipse">
            <a:avLst/>
          </a:prstGeom>
          <a:solidFill>
            <a:schemeClr val="bg2">
              <a:lumMod val="90000"/>
            </a:schemeClr>
          </a:solidFill>
          <a:ln w="254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AU" sz="1800">
                <a:solidFill>
                  <a:schemeClr val="bg2">
                    <a:lumMod val="25000"/>
                  </a:schemeClr>
                </a:solidFill>
              </a:rPr>
              <a:t>Fit a log-Gaussian Cox process using </a:t>
            </a:r>
            <a:r>
              <a:rPr lang="en-AU" sz="1800" err="1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mgcv</a:t>
            </a:r>
            <a:endParaRPr lang="en-AU" sz="180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81057BF-9977-2A36-B56A-59093779D2E4}"/>
              </a:ext>
            </a:extLst>
          </p:cNvPr>
          <p:cNvSpPr/>
          <p:nvPr/>
        </p:nvSpPr>
        <p:spPr>
          <a:xfrm>
            <a:off x="3059832" y="843558"/>
            <a:ext cx="3024336" cy="936104"/>
          </a:xfrm>
          <a:prstGeom prst="ellipse">
            <a:avLst/>
          </a:prstGeom>
          <a:solidFill>
            <a:schemeClr val="accent1"/>
          </a:solidFill>
          <a:ln w="254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AU" sz="1800">
                <a:solidFill>
                  <a:schemeClr val="bg2">
                    <a:lumMod val="25000"/>
                  </a:schemeClr>
                </a:solidFill>
              </a:rPr>
              <a:t>Multivariate spatial model for biodiversity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77E6390-F58B-E938-4F2C-E0186830BD16}"/>
              </a:ext>
            </a:extLst>
          </p:cNvPr>
          <p:cNvSpPr/>
          <p:nvPr/>
        </p:nvSpPr>
        <p:spPr>
          <a:xfrm>
            <a:off x="6012162" y="1395313"/>
            <a:ext cx="3024336" cy="936104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AU" sz="1800">
                <a:solidFill>
                  <a:schemeClr val="bg2">
                    <a:lumMod val="25000"/>
                  </a:schemeClr>
                </a:solidFill>
              </a:rPr>
              <a:t>Multivariate point process models for co-occurrence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106AA81-DC4F-5ABC-E152-DA4C1968FC1D}"/>
              </a:ext>
            </a:extLst>
          </p:cNvPr>
          <p:cNvSpPr/>
          <p:nvPr/>
        </p:nvSpPr>
        <p:spPr>
          <a:xfrm>
            <a:off x="1043608" y="3003798"/>
            <a:ext cx="3024336" cy="936104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AU" sz="1800"/>
              <a:t>Basis functions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332912E-2C87-8627-CEA4-2FB70EF77F81}"/>
              </a:ext>
            </a:extLst>
          </p:cNvPr>
          <p:cNvSpPr/>
          <p:nvPr/>
        </p:nvSpPr>
        <p:spPr>
          <a:xfrm>
            <a:off x="5220072" y="2979764"/>
            <a:ext cx="3024336" cy="936104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AU" sz="1800"/>
              <a:t>Factor analytic models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81BE962-C507-CC79-9D67-E45757B73A3A}"/>
              </a:ext>
            </a:extLst>
          </p:cNvPr>
          <p:cNvCxnSpPr>
            <a:cxnSpLocks/>
          </p:cNvCxnSpPr>
          <p:nvPr/>
        </p:nvCxnSpPr>
        <p:spPr>
          <a:xfrm flipV="1">
            <a:off x="4499992" y="1779662"/>
            <a:ext cx="0" cy="792088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9842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0C723A3-0F13-0AE0-6E4F-8D50328BD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0"/>
            <a:ext cx="7886700" cy="915566"/>
          </a:xfrm>
        </p:spPr>
        <p:txBody>
          <a:bodyPr>
            <a:normAutofit/>
          </a:bodyPr>
          <a:lstStyle/>
          <a:p>
            <a:pPr marL="541338" indent="-541338"/>
            <a:r>
              <a:rPr lang="en-AU" sz="2400" b="1">
                <a:latin typeface="Arial" panose="020B0604020202020204" pitchFamily="34" charset="0"/>
                <a:cs typeface="Arial" panose="020B0604020202020204" pitchFamily="34" charset="0"/>
              </a:rPr>
              <a:t>Mapping plant biodiversity trends in South Africa</a:t>
            </a:r>
            <a:endParaRPr lang="en-AU" sz="1800" b="1" i="1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view of a mountain and a road&#10;&#10;Description automatically generated with medium confidence">
            <a:extLst>
              <a:ext uri="{FF2B5EF4-FFF2-40B4-BE49-F238E27FC236}">
                <a16:creationId xmlns:a16="http://schemas.microsoft.com/office/drawing/2014/main" id="{A11C5D66-33BE-2D44-6AE6-F99018C189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1" r="25588"/>
          <a:stretch/>
        </p:blipFill>
        <p:spPr>
          <a:xfrm>
            <a:off x="5029304" y="2606451"/>
            <a:ext cx="2939548" cy="1950972"/>
          </a:xfrm>
          <a:prstGeom prst="rect">
            <a:avLst/>
          </a:prstGeom>
        </p:spPr>
      </p:pic>
      <p:pic>
        <p:nvPicPr>
          <p:cNvPr id="9" name="Picture 8" descr="A map of south africa with blue dots&#10;&#10;Description automatically generated">
            <a:extLst>
              <a:ext uri="{FF2B5EF4-FFF2-40B4-BE49-F238E27FC236}">
                <a16:creationId xmlns:a16="http://schemas.microsoft.com/office/drawing/2014/main" id="{45FCF2DE-1458-CD5A-3954-4E8D2D2797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915" y="2595883"/>
            <a:ext cx="2237119" cy="1957479"/>
          </a:xfrm>
          <a:prstGeom prst="rect">
            <a:avLst/>
          </a:prstGeom>
        </p:spPr>
      </p:pic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16B5EDD7-65AA-E291-52FC-7B0E3BE5CF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99" r="6006" b="30228"/>
          <a:stretch/>
        </p:blipFill>
        <p:spPr>
          <a:xfrm>
            <a:off x="978147" y="724920"/>
            <a:ext cx="6984700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5851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0C723A3-0F13-0AE0-6E4F-8D50328BD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0"/>
            <a:ext cx="7886700" cy="915566"/>
          </a:xfrm>
        </p:spPr>
        <p:txBody>
          <a:bodyPr>
            <a:normAutofit/>
          </a:bodyPr>
          <a:lstStyle/>
          <a:p>
            <a:pPr marL="541338" indent="-541338"/>
            <a:r>
              <a:rPr lang="en-AU" sz="2400" b="1">
                <a:latin typeface="Arial" panose="020B0604020202020204" pitchFamily="34" charset="0"/>
                <a:cs typeface="Arial" panose="020B0604020202020204" pitchFamily="34" charset="0"/>
              </a:rPr>
              <a:t>Mapping plant biodiversity trends in South Africa</a:t>
            </a:r>
            <a:endParaRPr lang="en-AU" sz="1800" b="1" i="1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C05E9F7E-20DC-2D11-1F42-64406526B3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6024" r="28292" b="4385"/>
          <a:stretch/>
        </p:blipFill>
        <p:spPr>
          <a:xfrm>
            <a:off x="1278584" y="699542"/>
            <a:ext cx="5328592" cy="374441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A6ECD76-4D75-DCCC-1B36-DF666A0848C7}"/>
              </a:ext>
            </a:extLst>
          </p:cNvPr>
          <p:cNvSpPr/>
          <p:nvPr/>
        </p:nvSpPr>
        <p:spPr>
          <a:xfrm>
            <a:off x="1331640" y="3651870"/>
            <a:ext cx="5192873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2CF001-AA89-AE12-E589-E5321EC49912}"/>
              </a:ext>
            </a:extLst>
          </p:cNvPr>
          <p:cNvSpPr/>
          <p:nvPr/>
        </p:nvSpPr>
        <p:spPr>
          <a:xfrm>
            <a:off x="1331640" y="3291830"/>
            <a:ext cx="5192873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2808C28-1827-7035-78BF-13C404A05D55}"/>
              </a:ext>
            </a:extLst>
          </p:cNvPr>
          <p:cNvSpPr/>
          <p:nvPr/>
        </p:nvSpPr>
        <p:spPr>
          <a:xfrm>
            <a:off x="1331640" y="3003798"/>
            <a:ext cx="5192873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131D6A4-42F7-F75B-8641-85F2728FF222}"/>
              </a:ext>
            </a:extLst>
          </p:cNvPr>
          <p:cNvSpPr/>
          <p:nvPr/>
        </p:nvSpPr>
        <p:spPr>
          <a:xfrm>
            <a:off x="1331640" y="2211710"/>
            <a:ext cx="5192873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22791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85BEB53-2BB3-49E9-AED4-883F1DD7F8A2}"/>
              </a:ext>
            </a:extLst>
          </p:cNvPr>
          <p:cNvSpPr txBox="1"/>
          <p:nvPr/>
        </p:nvSpPr>
        <p:spPr>
          <a:xfrm>
            <a:off x="62996" y="51470"/>
            <a:ext cx="8965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altLang="en-US" sz="2400" b="1">
                <a:latin typeface="Arial" charset="0"/>
                <a:ea typeface="Microsoft Sans Serif" charset="0"/>
                <a:cs typeface="Arial" charset="0"/>
              </a:rPr>
              <a:t>Multivariate spatial models in ecology using basis functions</a:t>
            </a:r>
            <a:endParaRPr lang="en-AU" b="1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80B1066-B359-39AF-97F0-69F4D808B984}"/>
              </a:ext>
            </a:extLst>
          </p:cNvPr>
          <p:cNvSpPr/>
          <p:nvPr/>
        </p:nvSpPr>
        <p:spPr>
          <a:xfrm>
            <a:off x="65139" y="1419622"/>
            <a:ext cx="3024336" cy="936104"/>
          </a:xfrm>
          <a:prstGeom prst="ellipse">
            <a:avLst/>
          </a:prstGeom>
          <a:solidFill>
            <a:schemeClr val="bg2">
              <a:lumMod val="90000"/>
            </a:schemeClr>
          </a:solidFill>
          <a:ln w="254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AU" sz="1800">
                <a:solidFill>
                  <a:schemeClr val="bg2">
                    <a:lumMod val="25000"/>
                  </a:schemeClr>
                </a:solidFill>
              </a:rPr>
              <a:t>Fit a log-Gaussian Cox process using </a:t>
            </a:r>
            <a:r>
              <a:rPr lang="en-AU" sz="1800" err="1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mgcv</a:t>
            </a:r>
            <a:endParaRPr lang="en-AU" sz="180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81057BF-9977-2A36-B56A-59093779D2E4}"/>
              </a:ext>
            </a:extLst>
          </p:cNvPr>
          <p:cNvSpPr/>
          <p:nvPr/>
        </p:nvSpPr>
        <p:spPr>
          <a:xfrm>
            <a:off x="3059832" y="843558"/>
            <a:ext cx="3024336" cy="936104"/>
          </a:xfrm>
          <a:prstGeom prst="ellipse">
            <a:avLst/>
          </a:prstGeom>
          <a:solidFill>
            <a:schemeClr val="bg2">
              <a:lumMod val="90000"/>
            </a:schemeClr>
          </a:solidFill>
          <a:ln w="254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AU" sz="1800">
                <a:solidFill>
                  <a:schemeClr val="bg2">
                    <a:lumMod val="25000"/>
                  </a:schemeClr>
                </a:solidFill>
              </a:rPr>
              <a:t>Multivariate spatial model for biodiversity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77E6390-F58B-E938-4F2C-E0186830BD16}"/>
              </a:ext>
            </a:extLst>
          </p:cNvPr>
          <p:cNvSpPr/>
          <p:nvPr/>
        </p:nvSpPr>
        <p:spPr>
          <a:xfrm>
            <a:off x="6012162" y="1395313"/>
            <a:ext cx="3024336" cy="936104"/>
          </a:xfrm>
          <a:prstGeom prst="ellipse">
            <a:avLst/>
          </a:prstGeom>
          <a:solidFill>
            <a:schemeClr val="bg2">
              <a:lumMod val="90000"/>
            </a:schemeClr>
          </a:solidFill>
          <a:ln w="254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AU" sz="1800">
                <a:solidFill>
                  <a:schemeClr val="bg2">
                    <a:lumMod val="25000"/>
                  </a:schemeClr>
                </a:solidFill>
              </a:rPr>
              <a:t>Multivariate point process models for co-occurrence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106AA81-DC4F-5ABC-E152-DA4C1968FC1D}"/>
              </a:ext>
            </a:extLst>
          </p:cNvPr>
          <p:cNvSpPr/>
          <p:nvPr/>
        </p:nvSpPr>
        <p:spPr>
          <a:xfrm>
            <a:off x="1043608" y="3003798"/>
            <a:ext cx="3024336" cy="936104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AU" sz="1800"/>
              <a:t>Basis functions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332912E-2C87-8627-CEA4-2FB70EF77F81}"/>
              </a:ext>
            </a:extLst>
          </p:cNvPr>
          <p:cNvSpPr/>
          <p:nvPr/>
        </p:nvSpPr>
        <p:spPr>
          <a:xfrm>
            <a:off x="5220072" y="2979764"/>
            <a:ext cx="3024336" cy="936104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254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AU" sz="1800"/>
              <a:t>Factor analytic models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81BE962-C507-CC79-9D67-E45757B73A3A}"/>
              </a:ext>
            </a:extLst>
          </p:cNvPr>
          <p:cNvCxnSpPr>
            <a:cxnSpLocks/>
          </p:cNvCxnSpPr>
          <p:nvPr/>
        </p:nvCxnSpPr>
        <p:spPr>
          <a:xfrm>
            <a:off x="4499992" y="2571750"/>
            <a:ext cx="936104" cy="648072"/>
          </a:xfrm>
          <a:prstGeom prst="straightConnector1">
            <a:avLst/>
          </a:prstGeom>
          <a:ln w="25400">
            <a:solidFill>
              <a:schemeClr val="accent6">
                <a:lumMod val="60000"/>
                <a:lumOff val="4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04731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0C723A3-0F13-0AE0-6E4F-8D50328BD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0"/>
            <a:ext cx="7886700" cy="915566"/>
          </a:xfrm>
        </p:spPr>
        <p:txBody>
          <a:bodyPr>
            <a:normAutofit/>
          </a:bodyPr>
          <a:lstStyle/>
          <a:p>
            <a:pPr marL="541338" indent="-541338"/>
            <a:r>
              <a:rPr lang="en-AU" sz="2400" b="1">
                <a:latin typeface="Arial" panose="020B0604020202020204" pitchFamily="34" charset="0"/>
                <a:cs typeface="Arial" panose="020B0604020202020204" pitchFamily="34" charset="0"/>
              </a:rPr>
              <a:t>Factor analytic model</a:t>
            </a:r>
            <a:br>
              <a:rPr lang="en-AU" sz="24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sz="1800" b="1">
                <a:latin typeface="Arial" panose="020B0604020202020204" pitchFamily="34" charset="0"/>
                <a:cs typeface="Arial" panose="020B0604020202020204" pitchFamily="34" charset="0"/>
              </a:rPr>
              <a:t>also known as generalised latent variable model</a:t>
            </a:r>
            <a:endParaRPr lang="en-AU" sz="1800" b="1" i="1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BAFC21BF-EB18-BE32-E575-16D9509266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52" b="19024"/>
          <a:stretch/>
        </p:blipFill>
        <p:spPr>
          <a:xfrm>
            <a:off x="813378" y="1275606"/>
            <a:ext cx="7431030" cy="259228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ABA99DC-0EBB-474D-F8E2-17AF494DB517}"/>
              </a:ext>
            </a:extLst>
          </p:cNvPr>
          <p:cNvSpPr/>
          <p:nvPr/>
        </p:nvSpPr>
        <p:spPr>
          <a:xfrm>
            <a:off x="899592" y="3435846"/>
            <a:ext cx="7056784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6590DE-51FF-E110-13D0-B87B98629C82}"/>
              </a:ext>
            </a:extLst>
          </p:cNvPr>
          <p:cNvSpPr/>
          <p:nvPr/>
        </p:nvSpPr>
        <p:spPr>
          <a:xfrm>
            <a:off x="937420" y="2355726"/>
            <a:ext cx="7056784" cy="12601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71131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0C723A3-0F13-0AE0-6E4F-8D50328BD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0"/>
            <a:ext cx="7886700" cy="915566"/>
          </a:xfrm>
        </p:spPr>
        <p:txBody>
          <a:bodyPr>
            <a:normAutofit/>
          </a:bodyPr>
          <a:lstStyle/>
          <a:p>
            <a:pPr marL="541338" indent="-541338"/>
            <a:r>
              <a:rPr lang="en-AU" sz="2400" b="1">
                <a:latin typeface="Arial" panose="020B0604020202020204" pitchFamily="34" charset="0"/>
                <a:cs typeface="Arial" panose="020B0604020202020204" pitchFamily="34" charset="0"/>
              </a:rPr>
              <a:t>Factor analytic model</a:t>
            </a:r>
            <a:br>
              <a:rPr lang="en-AU" sz="24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sz="1800" b="1">
                <a:latin typeface="Arial" panose="020B0604020202020204" pitchFamily="34" charset="0"/>
                <a:cs typeface="Arial" panose="020B0604020202020204" pitchFamily="34" charset="0"/>
              </a:rPr>
              <a:t>also known as generalised latent variable model</a:t>
            </a:r>
            <a:endParaRPr lang="en-AU" sz="1800" b="1" i="1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unStructuredVar">
            <a:hlinkClick r:id="" action="ppaction://media"/>
            <a:extLst>
              <a:ext uri="{FF2B5EF4-FFF2-40B4-BE49-F238E27FC236}">
                <a16:creationId xmlns:a16="http://schemas.microsoft.com/office/drawing/2014/main" id="{B123B356-BB4F-5002-9A1A-D2849E19CA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32199" t="16726" r="30792" b="58777"/>
          <a:stretch/>
        </p:blipFill>
        <p:spPr>
          <a:xfrm>
            <a:off x="5210621" y="1080160"/>
            <a:ext cx="3384000" cy="1260000"/>
          </a:xfrm>
          <a:prstGeom prst="rect">
            <a:avLst/>
          </a:prstGeom>
        </p:spPr>
      </p:pic>
      <p:pic>
        <p:nvPicPr>
          <p:cNvPr id="4" name="factorLoadings">
            <a:hlinkClick r:id="" action="ppaction://media"/>
            <a:extLst>
              <a:ext uri="{FF2B5EF4-FFF2-40B4-BE49-F238E27FC236}">
                <a16:creationId xmlns:a16="http://schemas.microsoft.com/office/drawing/2014/main" id="{6CFAD094-2A0F-AD13-6662-EC0344FAE83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6"/>
          <a:srcRect l="32205" t="16754" r="30787" b="58749"/>
          <a:stretch/>
        </p:blipFill>
        <p:spPr>
          <a:xfrm>
            <a:off x="5210621" y="2681171"/>
            <a:ext cx="3384000" cy="1260000"/>
          </a:xfrm>
          <a:prstGeom prst="rect">
            <a:avLst/>
          </a:prstGeom>
        </p:spPr>
      </p:pic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56FF6046-B37A-D01D-B362-A8080210C19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00" r="52646" b="30228"/>
          <a:stretch/>
        </p:blipFill>
        <p:spPr>
          <a:xfrm>
            <a:off x="1053122" y="1633139"/>
            <a:ext cx="3518878" cy="1800201"/>
          </a:xfrm>
          <a:prstGeom prst="rect">
            <a:avLst/>
          </a:prstGeom>
        </p:spPr>
      </p:pic>
      <p:pic>
        <p:nvPicPr>
          <p:cNvPr id="12" name="Picture 11" descr="A screenshot of a computer&#10;&#10;Description automatically generated">
            <a:extLst>
              <a:ext uri="{FF2B5EF4-FFF2-40B4-BE49-F238E27FC236}">
                <a16:creationId xmlns:a16="http://schemas.microsoft.com/office/drawing/2014/main" id="{D284C752-D177-C1C5-D620-9F15A49C940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00" r="52646" b="64313"/>
          <a:stretch/>
        </p:blipFill>
        <p:spPr>
          <a:xfrm>
            <a:off x="1053122" y="1633139"/>
            <a:ext cx="3518878" cy="375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837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1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screenshot of a computer&#10;&#10;Description automatically generated">
            <a:extLst>
              <a:ext uri="{FF2B5EF4-FFF2-40B4-BE49-F238E27FC236}">
                <a16:creationId xmlns:a16="http://schemas.microsoft.com/office/drawing/2014/main" id="{16615B71-69D7-2C71-3337-33D53E8328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83" r="29263" b="15757"/>
          <a:stretch/>
        </p:blipFill>
        <p:spPr>
          <a:xfrm>
            <a:off x="433498" y="1053564"/>
            <a:ext cx="5256508" cy="288633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0C723A3-0F13-0AE0-6E4F-8D50328BD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0"/>
            <a:ext cx="7886700" cy="915566"/>
          </a:xfrm>
        </p:spPr>
        <p:txBody>
          <a:bodyPr>
            <a:normAutofit/>
          </a:bodyPr>
          <a:lstStyle/>
          <a:p>
            <a:pPr marL="541338" indent="-541338"/>
            <a:r>
              <a:rPr lang="en-AU" sz="2400" b="1">
                <a:latin typeface="Arial" panose="020B0604020202020204" pitchFamily="34" charset="0"/>
                <a:cs typeface="Arial" panose="020B0604020202020204" pitchFamily="34" charset="0"/>
              </a:rPr>
              <a:t>Generalised latent variable model software</a:t>
            </a:r>
            <a:endParaRPr lang="en-AU" sz="1800" b="1" i="1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person wearing glasses and smiling&#10;&#10;Description automatically generated">
            <a:extLst>
              <a:ext uri="{FF2B5EF4-FFF2-40B4-BE49-F238E27FC236}">
                <a16:creationId xmlns:a16="http://schemas.microsoft.com/office/drawing/2014/main" id="{C4134458-EA92-6DA3-28C5-D885F2F861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20"/>
          <a:stretch/>
        </p:blipFill>
        <p:spPr>
          <a:xfrm>
            <a:off x="7650024" y="1267586"/>
            <a:ext cx="1022104" cy="1207021"/>
          </a:xfrm>
          <a:prstGeom prst="rect">
            <a:avLst/>
          </a:prstGeom>
        </p:spPr>
      </p:pic>
      <p:pic>
        <p:nvPicPr>
          <p:cNvPr id="8" name="Picture 7" descr="A person wearing glasses and a red shirt&#10;&#10;Description automatically generated">
            <a:extLst>
              <a:ext uri="{FF2B5EF4-FFF2-40B4-BE49-F238E27FC236}">
                <a16:creationId xmlns:a16="http://schemas.microsoft.com/office/drawing/2014/main" id="{23923FBB-7235-6661-C3EC-3DAB708E14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670798"/>
            <a:ext cx="1207021" cy="1207021"/>
          </a:xfrm>
          <a:prstGeom prst="rect">
            <a:avLst/>
          </a:prstGeom>
        </p:spPr>
      </p:pic>
      <p:pic>
        <p:nvPicPr>
          <p:cNvPr id="4" name="Picture 3" descr="A person with short hair wearing a black shirt&#10;&#10;Description automatically generated">
            <a:extLst>
              <a:ext uri="{FF2B5EF4-FFF2-40B4-BE49-F238E27FC236}">
                <a16:creationId xmlns:a16="http://schemas.microsoft.com/office/drawing/2014/main" id="{468BB836-E7AC-FBEB-664E-E9EE6FEE30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2258" y="2668894"/>
            <a:ext cx="1022104" cy="120702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DC82E41-5CE0-8A71-CD6F-3DF55C04AB85}"/>
              </a:ext>
            </a:extLst>
          </p:cNvPr>
          <p:cNvSpPr/>
          <p:nvPr/>
        </p:nvSpPr>
        <p:spPr>
          <a:xfrm>
            <a:off x="467544" y="2886031"/>
            <a:ext cx="4321686" cy="9818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BB71C3B-0FF5-5E57-6C9A-52989D657E22}"/>
              </a:ext>
            </a:extLst>
          </p:cNvPr>
          <p:cNvSpPr/>
          <p:nvPr/>
        </p:nvSpPr>
        <p:spPr>
          <a:xfrm>
            <a:off x="469638" y="2532008"/>
            <a:ext cx="4515928" cy="738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A687093-07D2-D3F3-28CA-6B8287A58D5C}"/>
              </a:ext>
            </a:extLst>
          </p:cNvPr>
          <p:cNvSpPr/>
          <p:nvPr/>
        </p:nvSpPr>
        <p:spPr>
          <a:xfrm>
            <a:off x="629834" y="2035059"/>
            <a:ext cx="5022286" cy="496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" name="Picture 2" descr="A person smiling at camera&#10;&#10;Description automatically generated">
            <a:extLst>
              <a:ext uri="{FF2B5EF4-FFF2-40B4-BE49-F238E27FC236}">
                <a16:creationId xmlns:a16="http://schemas.microsoft.com/office/drawing/2014/main" id="{2015DA07-9C5F-F248-308C-423C2630383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3" t="12653" r="19685" b="23218"/>
          <a:stretch/>
        </p:blipFill>
        <p:spPr>
          <a:xfrm>
            <a:off x="6228184" y="2066497"/>
            <a:ext cx="1207021" cy="120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665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85BEB53-2BB3-49E9-AED4-883F1DD7F8A2}"/>
              </a:ext>
            </a:extLst>
          </p:cNvPr>
          <p:cNvSpPr txBox="1"/>
          <p:nvPr/>
        </p:nvSpPr>
        <p:spPr>
          <a:xfrm>
            <a:off x="62996" y="51470"/>
            <a:ext cx="8965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altLang="en-US" sz="2400" b="1">
                <a:latin typeface="Arial" charset="0"/>
                <a:ea typeface="Microsoft Sans Serif" charset="0"/>
                <a:cs typeface="Arial" charset="0"/>
              </a:rPr>
              <a:t>Multivariate spatial models in ecology using basis functions</a:t>
            </a:r>
            <a:endParaRPr lang="en-AU" b="1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80B1066-B359-39AF-97F0-69F4D808B984}"/>
              </a:ext>
            </a:extLst>
          </p:cNvPr>
          <p:cNvSpPr/>
          <p:nvPr/>
        </p:nvSpPr>
        <p:spPr>
          <a:xfrm>
            <a:off x="65139" y="1419622"/>
            <a:ext cx="3024336" cy="936104"/>
          </a:xfrm>
          <a:prstGeom prst="ellipse">
            <a:avLst/>
          </a:prstGeom>
          <a:solidFill>
            <a:schemeClr val="bg2">
              <a:lumMod val="90000"/>
            </a:schemeClr>
          </a:solidFill>
          <a:ln w="254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AU" sz="1800">
                <a:solidFill>
                  <a:schemeClr val="bg2">
                    <a:lumMod val="25000"/>
                  </a:schemeClr>
                </a:solidFill>
              </a:rPr>
              <a:t>Fit a log-Gaussian Cox process using </a:t>
            </a:r>
            <a:r>
              <a:rPr lang="en-AU" sz="1800" err="1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mgcv</a:t>
            </a:r>
            <a:endParaRPr lang="en-AU" sz="180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81057BF-9977-2A36-B56A-59093779D2E4}"/>
              </a:ext>
            </a:extLst>
          </p:cNvPr>
          <p:cNvSpPr/>
          <p:nvPr/>
        </p:nvSpPr>
        <p:spPr>
          <a:xfrm>
            <a:off x="3059832" y="843558"/>
            <a:ext cx="3024336" cy="936104"/>
          </a:xfrm>
          <a:prstGeom prst="ellipse">
            <a:avLst/>
          </a:prstGeom>
          <a:solidFill>
            <a:schemeClr val="bg2">
              <a:lumMod val="90000"/>
            </a:schemeClr>
          </a:solidFill>
          <a:ln w="254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AU" sz="1800">
                <a:solidFill>
                  <a:schemeClr val="bg2">
                    <a:lumMod val="25000"/>
                  </a:schemeClr>
                </a:solidFill>
              </a:rPr>
              <a:t>Multivariate spatial model for biodiversity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77E6390-F58B-E938-4F2C-E0186830BD16}"/>
              </a:ext>
            </a:extLst>
          </p:cNvPr>
          <p:cNvSpPr/>
          <p:nvPr/>
        </p:nvSpPr>
        <p:spPr>
          <a:xfrm>
            <a:off x="6012162" y="1395313"/>
            <a:ext cx="3024336" cy="936104"/>
          </a:xfrm>
          <a:prstGeom prst="ellipse">
            <a:avLst/>
          </a:prstGeom>
          <a:solidFill>
            <a:schemeClr val="bg2">
              <a:lumMod val="90000"/>
            </a:schemeClr>
          </a:solidFill>
          <a:ln w="254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AU" sz="1800">
                <a:solidFill>
                  <a:schemeClr val="bg2">
                    <a:lumMod val="25000"/>
                  </a:schemeClr>
                </a:solidFill>
              </a:rPr>
              <a:t>Multivariate point process models for co-occurrence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106AA81-DC4F-5ABC-E152-DA4C1968FC1D}"/>
              </a:ext>
            </a:extLst>
          </p:cNvPr>
          <p:cNvSpPr/>
          <p:nvPr/>
        </p:nvSpPr>
        <p:spPr>
          <a:xfrm>
            <a:off x="1043608" y="3003798"/>
            <a:ext cx="3024336" cy="936104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AU" sz="1800"/>
              <a:t>Basis functions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332912E-2C87-8627-CEA4-2FB70EF77F81}"/>
              </a:ext>
            </a:extLst>
          </p:cNvPr>
          <p:cNvSpPr/>
          <p:nvPr/>
        </p:nvSpPr>
        <p:spPr>
          <a:xfrm>
            <a:off x="5220072" y="2979764"/>
            <a:ext cx="3024336" cy="936104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254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AU" sz="1800"/>
              <a:t>Factor analytic models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81BE962-C507-CC79-9D67-E45757B73A3A}"/>
              </a:ext>
            </a:extLst>
          </p:cNvPr>
          <p:cNvCxnSpPr>
            <a:cxnSpLocks/>
          </p:cNvCxnSpPr>
          <p:nvPr/>
        </p:nvCxnSpPr>
        <p:spPr>
          <a:xfrm>
            <a:off x="4499992" y="2571750"/>
            <a:ext cx="936104" cy="648072"/>
          </a:xfrm>
          <a:prstGeom prst="straightConnector1">
            <a:avLst/>
          </a:prstGeom>
          <a:ln w="25400">
            <a:solidFill>
              <a:schemeClr val="accent6">
                <a:lumMod val="60000"/>
                <a:lumOff val="4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51757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85BEB53-2BB3-49E9-AED4-883F1DD7F8A2}"/>
              </a:ext>
            </a:extLst>
          </p:cNvPr>
          <p:cNvSpPr txBox="1"/>
          <p:nvPr/>
        </p:nvSpPr>
        <p:spPr>
          <a:xfrm>
            <a:off x="62996" y="51470"/>
            <a:ext cx="8965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altLang="en-US" sz="2400" b="1">
                <a:latin typeface="Arial" charset="0"/>
                <a:ea typeface="Microsoft Sans Serif" charset="0"/>
                <a:cs typeface="Arial" charset="0"/>
              </a:rPr>
              <a:t>Multivariate spatial models in ecology using basis functions</a:t>
            </a:r>
            <a:endParaRPr lang="en-AU" b="1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80B1066-B359-39AF-97F0-69F4D808B984}"/>
              </a:ext>
            </a:extLst>
          </p:cNvPr>
          <p:cNvSpPr/>
          <p:nvPr/>
        </p:nvSpPr>
        <p:spPr>
          <a:xfrm>
            <a:off x="65139" y="1419622"/>
            <a:ext cx="3024336" cy="936104"/>
          </a:xfrm>
          <a:prstGeom prst="ellipse">
            <a:avLst/>
          </a:prstGeom>
          <a:solidFill>
            <a:schemeClr val="bg2">
              <a:lumMod val="90000"/>
            </a:schemeClr>
          </a:solidFill>
          <a:ln w="254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AU" sz="1800">
                <a:solidFill>
                  <a:schemeClr val="bg2">
                    <a:lumMod val="25000"/>
                  </a:schemeClr>
                </a:solidFill>
              </a:rPr>
              <a:t>Fit a log-Gaussian Cox process using </a:t>
            </a:r>
            <a:r>
              <a:rPr lang="en-AU" sz="1800" err="1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mgcv</a:t>
            </a:r>
            <a:endParaRPr lang="en-AU" sz="180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81057BF-9977-2A36-B56A-59093779D2E4}"/>
              </a:ext>
            </a:extLst>
          </p:cNvPr>
          <p:cNvSpPr/>
          <p:nvPr/>
        </p:nvSpPr>
        <p:spPr>
          <a:xfrm>
            <a:off x="3059832" y="843558"/>
            <a:ext cx="3024336" cy="936104"/>
          </a:xfrm>
          <a:prstGeom prst="ellipse">
            <a:avLst/>
          </a:prstGeom>
          <a:solidFill>
            <a:schemeClr val="accent1"/>
          </a:solidFill>
          <a:ln w="254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AU" sz="1800">
                <a:solidFill>
                  <a:schemeClr val="bg2">
                    <a:lumMod val="25000"/>
                  </a:schemeClr>
                </a:solidFill>
              </a:rPr>
              <a:t>Multivariate spatial model for biodiversity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77E6390-F58B-E938-4F2C-E0186830BD16}"/>
              </a:ext>
            </a:extLst>
          </p:cNvPr>
          <p:cNvSpPr/>
          <p:nvPr/>
        </p:nvSpPr>
        <p:spPr>
          <a:xfrm>
            <a:off x="6012162" y="1395313"/>
            <a:ext cx="3024336" cy="936104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AU" sz="1800">
                <a:solidFill>
                  <a:schemeClr val="bg2">
                    <a:lumMod val="25000"/>
                  </a:schemeClr>
                </a:solidFill>
              </a:rPr>
              <a:t>Multivariate point process models for co-occurrence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106AA81-DC4F-5ABC-E152-DA4C1968FC1D}"/>
              </a:ext>
            </a:extLst>
          </p:cNvPr>
          <p:cNvSpPr/>
          <p:nvPr/>
        </p:nvSpPr>
        <p:spPr>
          <a:xfrm>
            <a:off x="1043608" y="3003798"/>
            <a:ext cx="3024336" cy="936104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AU" sz="1800"/>
              <a:t>Basis functions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332912E-2C87-8627-CEA4-2FB70EF77F81}"/>
              </a:ext>
            </a:extLst>
          </p:cNvPr>
          <p:cNvSpPr/>
          <p:nvPr/>
        </p:nvSpPr>
        <p:spPr>
          <a:xfrm>
            <a:off x="5220072" y="2979764"/>
            <a:ext cx="3024336" cy="936104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AU" sz="1800"/>
              <a:t>Factor analytic models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81BE962-C507-CC79-9D67-E45757B73A3A}"/>
              </a:ext>
            </a:extLst>
          </p:cNvPr>
          <p:cNvCxnSpPr>
            <a:cxnSpLocks/>
          </p:cNvCxnSpPr>
          <p:nvPr/>
        </p:nvCxnSpPr>
        <p:spPr>
          <a:xfrm flipV="1">
            <a:off x="4499992" y="1779662"/>
            <a:ext cx="0" cy="792088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78330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85BEB53-2BB3-49E9-AED4-883F1DD7F8A2}"/>
              </a:ext>
            </a:extLst>
          </p:cNvPr>
          <p:cNvSpPr txBox="1"/>
          <p:nvPr/>
        </p:nvSpPr>
        <p:spPr>
          <a:xfrm>
            <a:off x="62996" y="51470"/>
            <a:ext cx="8965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altLang="en-US" sz="2400" b="1">
                <a:latin typeface="Arial" charset="0"/>
                <a:ea typeface="Microsoft Sans Serif" charset="0"/>
                <a:cs typeface="Arial" charset="0"/>
              </a:rPr>
              <a:t>Multivariate spatial models in ecology using basis functions</a:t>
            </a:r>
            <a:endParaRPr lang="en-AU" b="1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80B1066-B359-39AF-97F0-69F4D808B984}"/>
              </a:ext>
            </a:extLst>
          </p:cNvPr>
          <p:cNvSpPr/>
          <p:nvPr/>
        </p:nvSpPr>
        <p:spPr>
          <a:xfrm>
            <a:off x="65139" y="1419622"/>
            <a:ext cx="3024336" cy="936104"/>
          </a:xfrm>
          <a:prstGeom prst="ellips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AU" sz="1800">
                <a:solidFill>
                  <a:schemeClr val="bg2">
                    <a:lumMod val="25000"/>
                  </a:schemeClr>
                </a:solidFill>
              </a:rPr>
              <a:t>Fit a log-Gaussian Cox process using </a:t>
            </a:r>
            <a:r>
              <a:rPr lang="en-AU" sz="1800" err="1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mgcv</a:t>
            </a:r>
            <a:endParaRPr lang="en-AU" sz="1800">
              <a:solidFill>
                <a:schemeClr val="bg2">
                  <a:lumMod val="2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81057BF-9977-2A36-B56A-59093779D2E4}"/>
              </a:ext>
            </a:extLst>
          </p:cNvPr>
          <p:cNvSpPr/>
          <p:nvPr/>
        </p:nvSpPr>
        <p:spPr>
          <a:xfrm>
            <a:off x="3059832" y="843558"/>
            <a:ext cx="3024336" cy="936104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AU" sz="1800">
                <a:solidFill>
                  <a:schemeClr val="bg2">
                    <a:lumMod val="25000"/>
                  </a:schemeClr>
                </a:solidFill>
              </a:rPr>
              <a:t>Multivariate spatial model for biodiversity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77E6390-F58B-E938-4F2C-E0186830BD16}"/>
              </a:ext>
            </a:extLst>
          </p:cNvPr>
          <p:cNvSpPr/>
          <p:nvPr/>
        </p:nvSpPr>
        <p:spPr>
          <a:xfrm>
            <a:off x="6012162" y="1395313"/>
            <a:ext cx="3024336" cy="936104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AU" sz="1800">
                <a:solidFill>
                  <a:schemeClr val="bg2">
                    <a:lumMod val="25000"/>
                  </a:schemeClr>
                </a:solidFill>
              </a:rPr>
              <a:t>Multivariate point process models for co-occurrence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106AA81-DC4F-5ABC-E152-DA4C1968FC1D}"/>
              </a:ext>
            </a:extLst>
          </p:cNvPr>
          <p:cNvSpPr/>
          <p:nvPr/>
        </p:nvSpPr>
        <p:spPr>
          <a:xfrm>
            <a:off x="1043608" y="3003798"/>
            <a:ext cx="3024336" cy="936104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AU" sz="1800"/>
              <a:t>Basis functions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332912E-2C87-8627-CEA4-2FB70EF77F81}"/>
              </a:ext>
            </a:extLst>
          </p:cNvPr>
          <p:cNvSpPr/>
          <p:nvPr/>
        </p:nvSpPr>
        <p:spPr>
          <a:xfrm>
            <a:off x="5220072" y="2979764"/>
            <a:ext cx="3024336" cy="936104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AU" sz="1800"/>
              <a:t>Factor analytic models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80C0237-644F-8A07-A8A6-30FD5D72FD1B}"/>
              </a:ext>
            </a:extLst>
          </p:cNvPr>
          <p:cNvCxnSpPr>
            <a:cxnSpLocks/>
          </p:cNvCxnSpPr>
          <p:nvPr/>
        </p:nvCxnSpPr>
        <p:spPr>
          <a:xfrm flipH="1" flipV="1">
            <a:off x="2987824" y="2067694"/>
            <a:ext cx="1512168" cy="504056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77120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screenshot of a computer&#10;&#10;Description automatically generated">
            <a:extLst>
              <a:ext uri="{FF2B5EF4-FFF2-40B4-BE49-F238E27FC236}">
                <a16:creationId xmlns:a16="http://schemas.microsoft.com/office/drawing/2014/main" id="{76BBC2AA-A18C-3E2D-772A-377B8AC9CB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5087" r="47315" b="16445"/>
          <a:stretch/>
        </p:blipFill>
        <p:spPr>
          <a:xfrm>
            <a:off x="1315456" y="1224394"/>
            <a:ext cx="3915026" cy="2861614"/>
          </a:xfrm>
          <a:prstGeom prst="rect">
            <a:avLst/>
          </a:prstGeom>
        </p:spPr>
      </p:pic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C243719D-5C2E-7ED2-33B8-3D66C4BB02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31" r="47315" b="44446"/>
          <a:stretch/>
        </p:blipFill>
        <p:spPr>
          <a:xfrm>
            <a:off x="1309018" y="1254781"/>
            <a:ext cx="3915026" cy="1422000"/>
          </a:xfrm>
          <a:prstGeom prst="rect">
            <a:avLst/>
          </a:prstGeom>
        </p:spPr>
      </p:pic>
      <p:pic>
        <p:nvPicPr>
          <p:cNvPr id="34" name="Picture 33" descr="A screenshot of a computer&#10;&#10;Description automatically generated">
            <a:extLst>
              <a:ext uri="{FF2B5EF4-FFF2-40B4-BE49-F238E27FC236}">
                <a16:creationId xmlns:a16="http://schemas.microsoft.com/office/drawing/2014/main" id="{FA30D9CC-BEE2-D940-6878-B7E4EE64AB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45" r="47315" b="35831"/>
          <a:stretch/>
        </p:blipFill>
        <p:spPr>
          <a:xfrm>
            <a:off x="1312237" y="1261120"/>
            <a:ext cx="3915026" cy="1422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0C723A3-0F13-0AE0-6E4F-8D50328BD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240545"/>
            <a:ext cx="7886700" cy="915566"/>
          </a:xfrm>
        </p:spPr>
        <p:txBody>
          <a:bodyPr>
            <a:normAutofit/>
          </a:bodyPr>
          <a:lstStyle/>
          <a:p>
            <a:pPr marL="541338" indent="-541338"/>
            <a:r>
              <a:rPr lang="en-AU" sz="2400" b="1">
                <a:latin typeface="Arial" panose="020B0604020202020204" pitchFamily="34" charset="0"/>
                <a:cs typeface="Arial" panose="020B0604020202020204" pitchFamily="34" charset="0"/>
              </a:rPr>
              <a:t>Mapping plant biodiversity trends in South Africa</a:t>
            </a:r>
            <a:endParaRPr lang="en-AU" sz="1800" b="1" i="1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E3F91A9-38C0-3A68-5A3F-0E00353E02C9}"/>
              </a:ext>
            </a:extLst>
          </p:cNvPr>
          <p:cNvCxnSpPr/>
          <p:nvPr/>
        </p:nvCxnSpPr>
        <p:spPr>
          <a:xfrm>
            <a:off x="1453711" y="3895492"/>
            <a:ext cx="3096344" cy="0"/>
          </a:xfrm>
          <a:prstGeom prst="line">
            <a:avLst/>
          </a:prstGeom>
          <a:ln w="25400">
            <a:solidFill>
              <a:srgbClr val="A440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99ABB99-88D4-6821-EE9D-20587F4F4E01}"/>
              </a:ext>
            </a:extLst>
          </p:cNvPr>
          <p:cNvCxnSpPr>
            <a:cxnSpLocks/>
          </p:cNvCxnSpPr>
          <p:nvPr/>
        </p:nvCxnSpPr>
        <p:spPr>
          <a:xfrm>
            <a:off x="1453711" y="3009964"/>
            <a:ext cx="3766361" cy="0"/>
          </a:xfrm>
          <a:prstGeom prst="line">
            <a:avLst/>
          </a:prstGeom>
          <a:ln w="25400">
            <a:solidFill>
              <a:srgbClr val="A440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F493451-37A9-3C01-356E-569E251F81ED}"/>
              </a:ext>
            </a:extLst>
          </p:cNvPr>
          <p:cNvSpPr txBox="1"/>
          <p:nvPr/>
        </p:nvSpPr>
        <p:spPr>
          <a:xfrm>
            <a:off x="5201311" y="3495315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800">
                <a:solidFill>
                  <a:schemeClr val="accent4">
                    <a:lumMod val="50000"/>
                  </a:schemeClr>
                </a:solidFill>
              </a:rPr>
              <a:t>Basis functions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C802173-9B5C-82BA-69F0-01CAD207ABDA}"/>
              </a:ext>
            </a:extLst>
          </p:cNvPr>
          <p:cNvCxnSpPr/>
          <p:nvPr/>
        </p:nvCxnSpPr>
        <p:spPr>
          <a:xfrm>
            <a:off x="4672126" y="3679981"/>
            <a:ext cx="547946" cy="0"/>
          </a:xfrm>
          <a:prstGeom prst="straightConnector1">
            <a:avLst/>
          </a:prstGeom>
          <a:ln w="19050">
            <a:solidFill>
              <a:schemeClr val="accent4">
                <a:lumMod val="5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C861675-8BEF-BD4D-4B66-EC5974A88E81}"/>
              </a:ext>
            </a:extLst>
          </p:cNvPr>
          <p:cNvCxnSpPr>
            <a:cxnSpLocks/>
          </p:cNvCxnSpPr>
          <p:nvPr/>
        </p:nvCxnSpPr>
        <p:spPr>
          <a:xfrm>
            <a:off x="1453711" y="2793940"/>
            <a:ext cx="3766361" cy="0"/>
          </a:xfrm>
          <a:prstGeom prst="line">
            <a:avLst/>
          </a:prstGeom>
          <a:ln w="254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F0788B6-6FD7-31C8-5206-D926C47F0180}"/>
              </a:ext>
            </a:extLst>
          </p:cNvPr>
          <p:cNvCxnSpPr/>
          <p:nvPr/>
        </p:nvCxnSpPr>
        <p:spPr>
          <a:xfrm>
            <a:off x="1453711" y="3672324"/>
            <a:ext cx="3096344" cy="0"/>
          </a:xfrm>
          <a:prstGeom prst="line">
            <a:avLst/>
          </a:prstGeom>
          <a:ln w="254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551378FB-CD4A-88FE-00C7-E78C49C07B96}"/>
              </a:ext>
            </a:extLst>
          </p:cNvPr>
          <p:cNvSpPr txBox="1"/>
          <p:nvPr/>
        </p:nvSpPr>
        <p:spPr>
          <a:xfrm>
            <a:off x="5204576" y="3730044"/>
            <a:ext cx="221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800">
                <a:solidFill>
                  <a:srgbClr val="A4404E"/>
                </a:solidFill>
              </a:rPr>
              <a:t>Factor analytic term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C340446-24F1-A5CA-24E2-872673F1389D}"/>
              </a:ext>
            </a:extLst>
          </p:cNvPr>
          <p:cNvCxnSpPr/>
          <p:nvPr/>
        </p:nvCxnSpPr>
        <p:spPr>
          <a:xfrm>
            <a:off x="4682535" y="3914710"/>
            <a:ext cx="547946" cy="0"/>
          </a:xfrm>
          <a:prstGeom prst="straightConnector1">
            <a:avLst/>
          </a:prstGeom>
          <a:ln w="19050">
            <a:solidFill>
              <a:srgbClr val="A4404E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7921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0CFC28B2-EA89-DA4B-88D0-A993DD8B9F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7" y="771550"/>
            <a:ext cx="5486411" cy="3657607"/>
          </a:xfrm>
          <a:prstGeom prst="rect">
            <a:avLst/>
          </a:prstGeom>
        </p:spPr>
      </p:pic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3FB0CD6-8784-4C71-49A8-E716B713EE08}"/>
              </a:ext>
            </a:extLst>
          </p:cNvPr>
          <p:cNvCxnSpPr>
            <a:cxnSpLocks/>
          </p:cNvCxnSpPr>
          <p:nvPr/>
        </p:nvCxnSpPr>
        <p:spPr>
          <a:xfrm>
            <a:off x="4298480" y="3115382"/>
            <a:ext cx="345528" cy="392472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600B83A-B1D1-2244-4AD9-8BA6F69BABD0}"/>
              </a:ext>
            </a:extLst>
          </p:cNvPr>
          <p:cNvCxnSpPr>
            <a:cxnSpLocks/>
          </p:cNvCxnSpPr>
          <p:nvPr/>
        </p:nvCxnSpPr>
        <p:spPr>
          <a:xfrm flipH="1">
            <a:off x="3419872" y="3115382"/>
            <a:ext cx="376514" cy="392472"/>
          </a:xfrm>
          <a:prstGeom prst="straightConnector1">
            <a:avLst/>
          </a:prstGeom>
          <a:ln>
            <a:solidFill>
              <a:srgbClr val="A4404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 descr="A screenshot of a computer&#10;&#10;Description automatically generated">
            <a:extLst>
              <a:ext uri="{FF2B5EF4-FFF2-40B4-BE49-F238E27FC236}">
                <a16:creationId xmlns:a16="http://schemas.microsoft.com/office/drawing/2014/main" id="{ABBF9DD6-26B2-4CEC-CE90-F29071000E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36" t="42006" r="60802" b="50440"/>
          <a:stretch/>
        </p:blipFill>
        <p:spPr>
          <a:xfrm>
            <a:off x="3818186" y="2876417"/>
            <a:ext cx="465335" cy="315715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0277443C-8F9C-BE73-0A42-B8DC4A538EFE}"/>
              </a:ext>
            </a:extLst>
          </p:cNvPr>
          <p:cNvSpPr/>
          <p:nvPr/>
        </p:nvSpPr>
        <p:spPr>
          <a:xfrm>
            <a:off x="1149796" y="771550"/>
            <a:ext cx="4286300" cy="1080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0C723A3-0F13-0AE0-6E4F-8D50328BD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0"/>
            <a:ext cx="7886700" cy="915566"/>
          </a:xfrm>
        </p:spPr>
        <p:txBody>
          <a:bodyPr>
            <a:normAutofit/>
          </a:bodyPr>
          <a:lstStyle/>
          <a:p>
            <a:pPr marL="541338" indent="-541338"/>
            <a:r>
              <a:rPr lang="en-AU" sz="2400" b="1">
                <a:latin typeface="Arial" panose="020B0604020202020204" pitchFamily="34" charset="0"/>
                <a:cs typeface="Arial" panose="020B0604020202020204" pitchFamily="34" charset="0"/>
              </a:rPr>
              <a:t>Mapping plant biodiversity trends in South Africa</a:t>
            </a:r>
            <a:endParaRPr lang="en-AU" sz="1800" b="1" i="1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" name="Picture 52" descr="A screenshot of a computer&#10;&#10;Description automatically generated">
            <a:extLst>
              <a:ext uri="{FF2B5EF4-FFF2-40B4-BE49-F238E27FC236}">
                <a16:creationId xmlns:a16="http://schemas.microsoft.com/office/drawing/2014/main" id="{40213C8B-D830-9163-C493-7F80A17857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9" t="37037" r="55426" b="45734"/>
          <a:stretch/>
        </p:blipFill>
        <p:spPr>
          <a:xfrm>
            <a:off x="6140570" y="1851670"/>
            <a:ext cx="2592288" cy="720081"/>
          </a:xfrm>
          <a:prstGeom prst="rect">
            <a:avLst/>
          </a:prstGeom>
        </p:spPr>
      </p:pic>
      <p:pic>
        <p:nvPicPr>
          <p:cNvPr id="54" name="Picture 53" descr="A screenshot of a computer&#10;&#10;Description automatically generated">
            <a:extLst>
              <a:ext uri="{FF2B5EF4-FFF2-40B4-BE49-F238E27FC236}">
                <a16:creationId xmlns:a16="http://schemas.microsoft.com/office/drawing/2014/main" id="{10A41770-410D-344F-928B-E4C6EA5098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01" t="37037" r="57995" b="45734"/>
          <a:stretch/>
        </p:blipFill>
        <p:spPr>
          <a:xfrm>
            <a:off x="5955758" y="1066897"/>
            <a:ext cx="1033200" cy="720081"/>
          </a:xfrm>
          <a:prstGeom prst="rect">
            <a:avLst/>
          </a:prstGeom>
        </p:spPr>
      </p:pic>
      <p:pic>
        <p:nvPicPr>
          <p:cNvPr id="55" name="Picture 54" descr="A screenshot of a computer&#10;&#10;Description automatically generated">
            <a:extLst>
              <a:ext uri="{FF2B5EF4-FFF2-40B4-BE49-F238E27FC236}">
                <a16:creationId xmlns:a16="http://schemas.microsoft.com/office/drawing/2014/main" id="{C93A8CF9-DCA3-45C4-AF89-892093EB61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2" t="37037" r="55426" b="45734"/>
          <a:stretch/>
        </p:blipFill>
        <p:spPr>
          <a:xfrm>
            <a:off x="5940152" y="3192132"/>
            <a:ext cx="1214382" cy="720081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BDBD892-85A7-E0B7-9F15-38DC4D9F61DC}"/>
              </a:ext>
            </a:extLst>
          </p:cNvPr>
          <p:cNvSpPr/>
          <p:nvPr/>
        </p:nvSpPr>
        <p:spPr>
          <a:xfrm>
            <a:off x="179425" y="843558"/>
            <a:ext cx="720167" cy="1080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61" name="Picture 60" descr="A line graph with different colored lines&#10;&#10;Description automatically generated">
            <a:extLst>
              <a:ext uri="{FF2B5EF4-FFF2-40B4-BE49-F238E27FC236}">
                <a16:creationId xmlns:a16="http://schemas.microsoft.com/office/drawing/2014/main" id="{22ABEA29-E403-621E-5157-883B3506EC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3" y="771550"/>
            <a:ext cx="5486411" cy="3657607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2C55E5E-6ADA-4035-5C6D-C4F00100D802}"/>
              </a:ext>
            </a:extLst>
          </p:cNvPr>
          <p:cNvCxnSpPr>
            <a:cxnSpLocks/>
          </p:cNvCxnSpPr>
          <p:nvPr/>
        </p:nvCxnSpPr>
        <p:spPr>
          <a:xfrm flipH="1">
            <a:off x="5436096" y="1556323"/>
            <a:ext cx="432048" cy="50706"/>
          </a:xfrm>
          <a:prstGeom prst="straightConnector1">
            <a:avLst/>
          </a:prstGeom>
          <a:ln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4F7ABD5-205D-4447-8CC1-45932D4D47F1}"/>
              </a:ext>
            </a:extLst>
          </p:cNvPr>
          <p:cNvCxnSpPr>
            <a:cxnSpLocks/>
          </p:cNvCxnSpPr>
          <p:nvPr/>
        </p:nvCxnSpPr>
        <p:spPr>
          <a:xfrm flipH="1" flipV="1">
            <a:off x="5436096" y="1275606"/>
            <a:ext cx="432048" cy="72008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E2C892B9-EF07-E34D-5941-602F78C99687}"/>
              </a:ext>
            </a:extLst>
          </p:cNvPr>
          <p:cNvCxnSpPr>
            <a:cxnSpLocks/>
          </p:cNvCxnSpPr>
          <p:nvPr/>
        </p:nvCxnSpPr>
        <p:spPr>
          <a:xfrm flipH="1">
            <a:off x="5292080" y="3579862"/>
            <a:ext cx="576064" cy="14401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AF1011DB-FC79-6D5A-DE48-312C1C8FF3B7}"/>
              </a:ext>
            </a:extLst>
          </p:cNvPr>
          <p:cNvSpPr txBox="1"/>
          <p:nvPr/>
        </p:nvSpPr>
        <p:spPr>
          <a:xfrm>
            <a:off x="7463502" y="2571750"/>
            <a:ext cx="16450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>
                <a:solidFill>
                  <a:schemeClr val="bg2">
                    <a:lumMod val="25000"/>
                  </a:schemeClr>
                </a:solidFill>
              </a:rPr>
              <a:t>(Hui </a:t>
            </a:r>
            <a:r>
              <a:rPr lang="en-AU" sz="1600" i="1">
                <a:solidFill>
                  <a:schemeClr val="bg2">
                    <a:lumMod val="25000"/>
                  </a:schemeClr>
                </a:solidFill>
              </a:rPr>
              <a:t>et al.</a:t>
            </a:r>
            <a:r>
              <a:rPr lang="en-AU" sz="1600">
                <a:solidFill>
                  <a:schemeClr val="bg2">
                    <a:lumMod val="25000"/>
                  </a:schemeClr>
                </a:solidFill>
              </a:rPr>
              <a:t> 2023)</a:t>
            </a:r>
            <a:endParaRPr lang="en-AU" sz="1600"/>
          </a:p>
        </p:txBody>
      </p:sp>
      <p:pic>
        <p:nvPicPr>
          <p:cNvPr id="71" name="Picture 70" descr="A person in a black shirt&#10;&#10;Description automatically generated">
            <a:extLst>
              <a:ext uri="{FF2B5EF4-FFF2-40B4-BE49-F238E27FC236}">
                <a16:creationId xmlns:a16="http://schemas.microsoft.com/office/drawing/2014/main" id="{CB70863A-B1F4-BA08-0CC4-F08FA486E01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87" r="31888" b="8566"/>
          <a:stretch/>
        </p:blipFill>
        <p:spPr>
          <a:xfrm>
            <a:off x="7748083" y="2882614"/>
            <a:ext cx="1094379" cy="1260004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6AFEF4E7-BA97-0757-FBEA-8FFE28490B62}"/>
              </a:ext>
            </a:extLst>
          </p:cNvPr>
          <p:cNvSpPr txBox="1"/>
          <p:nvPr/>
        </p:nvSpPr>
        <p:spPr>
          <a:xfrm>
            <a:off x="6160215" y="4153300"/>
            <a:ext cx="29785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>
                <a:solidFill>
                  <a:schemeClr val="bg2">
                    <a:lumMod val="25000"/>
                  </a:schemeClr>
                </a:solidFill>
              </a:rPr>
              <a:t>(also see Tikhonov </a:t>
            </a:r>
            <a:r>
              <a:rPr lang="en-AU" sz="1600" i="1" dirty="0">
                <a:solidFill>
                  <a:schemeClr val="bg2">
                    <a:lumMod val="25000"/>
                  </a:schemeClr>
                </a:solidFill>
              </a:rPr>
              <a:t>et al.</a:t>
            </a:r>
            <a:r>
              <a:rPr lang="en-AU" sz="1600" dirty="0">
                <a:solidFill>
                  <a:schemeClr val="bg2">
                    <a:lumMod val="25000"/>
                  </a:schemeClr>
                </a:solidFill>
              </a:rPr>
              <a:t> 2020)</a:t>
            </a:r>
            <a:endParaRPr lang="en-AU" sz="1600" dirty="0"/>
          </a:p>
        </p:txBody>
      </p:sp>
    </p:spTree>
    <p:extLst>
      <p:ext uri="{BB962C8B-B14F-4D97-AF65-F5344CB8AC3E}">
        <p14:creationId xmlns:p14="http://schemas.microsoft.com/office/powerpoint/2010/main" val="473911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59" grpId="0" animBg="1"/>
      <p:bldP spid="69" grpId="0"/>
      <p:bldP spid="7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0C723A3-0F13-0AE0-6E4F-8D50328BD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0"/>
            <a:ext cx="7886700" cy="915566"/>
          </a:xfrm>
        </p:spPr>
        <p:txBody>
          <a:bodyPr>
            <a:normAutofit/>
          </a:bodyPr>
          <a:lstStyle/>
          <a:p>
            <a:pPr marL="541338" indent="-541338"/>
            <a:r>
              <a:rPr lang="en-AU" sz="2400" b="1">
                <a:latin typeface="Arial" panose="020B0604020202020204" pitchFamily="34" charset="0"/>
                <a:cs typeface="Arial" panose="020B0604020202020204" pitchFamily="34" charset="0"/>
              </a:rPr>
              <a:t>Mapping plant biodiversity trends in South Africa</a:t>
            </a:r>
            <a:endParaRPr lang="en-AU" sz="1800" b="1" i="1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C12879-BEFF-272A-B842-A3B6D96081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330" y="3018280"/>
            <a:ext cx="6338982" cy="1257866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725E6B4-0EDE-CF29-575F-97B0EF8A5850}"/>
              </a:ext>
            </a:extLst>
          </p:cNvPr>
          <p:cNvCxnSpPr>
            <a:cxnSpLocks/>
          </p:cNvCxnSpPr>
          <p:nvPr/>
        </p:nvCxnSpPr>
        <p:spPr>
          <a:xfrm flipH="1" flipV="1">
            <a:off x="7135200" y="4040395"/>
            <a:ext cx="640800" cy="235751"/>
          </a:xfrm>
          <a:prstGeom prst="straightConnector1">
            <a:avLst/>
          </a:prstGeom>
          <a:ln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A screenshot of a computer&#10;&#10;Description automatically generated">
            <a:extLst>
              <a:ext uri="{FF2B5EF4-FFF2-40B4-BE49-F238E27FC236}">
                <a16:creationId xmlns:a16="http://schemas.microsoft.com/office/drawing/2014/main" id="{58E364F3-BBE4-8BFE-462B-D563E64578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34" r="14696" b="28433"/>
          <a:stretch/>
        </p:blipFill>
        <p:spPr>
          <a:xfrm>
            <a:off x="1041330" y="841246"/>
            <a:ext cx="6338982" cy="192389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4EEDAFD-D830-D31C-9656-5E4DE7BFF7D4}"/>
              </a:ext>
            </a:extLst>
          </p:cNvPr>
          <p:cNvSpPr/>
          <p:nvPr/>
        </p:nvSpPr>
        <p:spPr>
          <a:xfrm>
            <a:off x="1126060" y="2292431"/>
            <a:ext cx="5849588" cy="4286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76C3BA8-545D-2A45-4489-BC9B8C56ABD0}"/>
              </a:ext>
            </a:extLst>
          </p:cNvPr>
          <p:cNvSpPr/>
          <p:nvPr/>
        </p:nvSpPr>
        <p:spPr>
          <a:xfrm>
            <a:off x="1219938" y="1657459"/>
            <a:ext cx="5985534" cy="5909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0" name="Picture 19" descr="A screenshot of a computer&#10;&#10;Description automatically generated">
            <a:extLst>
              <a:ext uri="{FF2B5EF4-FFF2-40B4-BE49-F238E27FC236}">
                <a16:creationId xmlns:a16="http://schemas.microsoft.com/office/drawing/2014/main" id="{4159A375-1602-BAB7-EA76-5BC18B0F55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03" t="31051" r="38987" b="61197"/>
          <a:stretch/>
        </p:blipFill>
        <p:spPr>
          <a:xfrm>
            <a:off x="7823670" y="4114146"/>
            <a:ext cx="558000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670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85BEB53-2BB3-49E9-AED4-883F1DD7F8A2}"/>
              </a:ext>
            </a:extLst>
          </p:cNvPr>
          <p:cNvSpPr txBox="1"/>
          <p:nvPr/>
        </p:nvSpPr>
        <p:spPr>
          <a:xfrm>
            <a:off x="62996" y="51470"/>
            <a:ext cx="8965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altLang="en-US" sz="2400" b="1">
                <a:latin typeface="Arial" charset="0"/>
                <a:ea typeface="Microsoft Sans Serif" charset="0"/>
                <a:cs typeface="Arial" charset="0"/>
              </a:rPr>
              <a:t>Multivariate spatial models in ecology using basis functions</a:t>
            </a:r>
            <a:endParaRPr lang="en-AU" b="1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80B1066-B359-39AF-97F0-69F4D808B984}"/>
              </a:ext>
            </a:extLst>
          </p:cNvPr>
          <p:cNvSpPr/>
          <p:nvPr/>
        </p:nvSpPr>
        <p:spPr>
          <a:xfrm>
            <a:off x="65139" y="1419622"/>
            <a:ext cx="3024336" cy="936104"/>
          </a:xfrm>
          <a:prstGeom prst="ellipse">
            <a:avLst/>
          </a:prstGeom>
          <a:solidFill>
            <a:schemeClr val="bg2">
              <a:lumMod val="90000"/>
            </a:schemeClr>
          </a:solidFill>
          <a:ln w="254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AU" sz="1800">
                <a:solidFill>
                  <a:schemeClr val="bg2">
                    <a:lumMod val="25000"/>
                  </a:schemeClr>
                </a:solidFill>
              </a:rPr>
              <a:t>Fit a log-Gaussian Cox process using </a:t>
            </a:r>
            <a:r>
              <a:rPr lang="en-AU" sz="1800" err="1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mgcv</a:t>
            </a:r>
            <a:endParaRPr lang="en-AU" sz="180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81057BF-9977-2A36-B56A-59093779D2E4}"/>
              </a:ext>
            </a:extLst>
          </p:cNvPr>
          <p:cNvSpPr/>
          <p:nvPr/>
        </p:nvSpPr>
        <p:spPr>
          <a:xfrm>
            <a:off x="3059832" y="843558"/>
            <a:ext cx="3024336" cy="936104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AU" sz="1800" dirty="0">
                <a:solidFill>
                  <a:schemeClr val="bg2">
                    <a:lumMod val="25000"/>
                  </a:schemeClr>
                </a:solidFill>
              </a:rPr>
              <a:t>Multivariate spatial model for biodiversity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77E6390-F58B-E938-4F2C-E0186830BD16}"/>
              </a:ext>
            </a:extLst>
          </p:cNvPr>
          <p:cNvSpPr/>
          <p:nvPr/>
        </p:nvSpPr>
        <p:spPr>
          <a:xfrm>
            <a:off x="6012162" y="1395313"/>
            <a:ext cx="3024336" cy="936104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AU" sz="1800">
                <a:solidFill>
                  <a:schemeClr val="bg2">
                    <a:lumMod val="25000"/>
                  </a:schemeClr>
                </a:solidFill>
              </a:rPr>
              <a:t>Multivariate point process models for co-occurrence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106AA81-DC4F-5ABC-E152-DA4C1968FC1D}"/>
              </a:ext>
            </a:extLst>
          </p:cNvPr>
          <p:cNvSpPr/>
          <p:nvPr/>
        </p:nvSpPr>
        <p:spPr>
          <a:xfrm>
            <a:off x="1043608" y="3003798"/>
            <a:ext cx="3024336" cy="936104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AU" sz="1800"/>
              <a:t>Basis functions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332912E-2C87-8627-CEA4-2FB70EF77F81}"/>
              </a:ext>
            </a:extLst>
          </p:cNvPr>
          <p:cNvSpPr/>
          <p:nvPr/>
        </p:nvSpPr>
        <p:spPr>
          <a:xfrm>
            <a:off x="5220072" y="2979764"/>
            <a:ext cx="3024336" cy="936104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AU" sz="1800"/>
              <a:t>Factor analytic models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81BE962-C507-CC79-9D67-E45757B73A3A}"/>
              </a:ext>
            </a:extLst>
          </p:cNvPr>
          <p:cNvCxnSpPr>
            <a:cxnSpLocks/>
          </p:cNvCxnSpPr>
          <p:nvPr/>
        </p:nvCxnSpPr>
        <p:spPr>
          <a:xfrm flipV="1">
            <a:off x="4499992" y="1779662"/>
            <a:ext cx="0" cy="792088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5F5E0ED4-8F42-A066-C198-E58709FC42E6}"/>
              </a:ext>
            </a:extLst>
          </p:cNvPr>
          <p:cNvSpPr/>
          <p:nvPr/>
        </p:nvSpPr>
        <p:spPr>
          <a:xfrm>
            <a:off x="3563888" y="1408330"/>
            <a:ext cx="2016224" cy="360040"/>
          </a:xfrm>
          <a:prstGeom prst="ellipse">
            <a:avLst/>
          </a:prstGeom>
          <a:noFill/>
          <a:ln w="254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48213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A group of colorful dots&#10;&#10;Description automatically generated">
            <a:extLst>
              <a:ext uri="{FF2B5EF4-FFF2-40B4-BE49-F238E27FC236}">
                <a16:creationId xmlns:a16="http://schemas.microsoft.com/office/drawing/2014/main" id="{C4C7CC82-6DF7-8899-952D-2E7CF06175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059582"/>
            <a:ext cx="3441583" cy="344158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0C723A3-0F13-0AE0-6E4F-8D50328BD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0"/>
            <a:ext cx="7886700" cy="915566"/>
          </a:xfrm>
        </p:spPr>
        <p:txBody>
          <a:bodyPr>
            <a:normAutofit/>
          </a:bodyPr>
          <a:lstStyle/>
          <a:p>
            <a:pPr marL="541338" indent="-541338"/>
            <a:r>
              <a:rPr lang="en-AU" sz="2400" b="1">
                <a:latin typeface="Arial" panose="020B0604020202020204" pitchFamily="34" charset="0"/>
                <a:cs typeface="Arial" panose="020B0604020202020204" pitchFamily="34" charset="0"/>
              </a:rPr>
              <a:t>Mapping plant biodiversity trends in South Africa</a:t>
            </a:r>
            <a:endParaRPr lang="en-AU" sz="1800" b="1" i="1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681AA0-3015-9692-00FA-9C3513F54884}"/>
              </a:ext>
            </a:extLst>
          </p:cNvPr>
          <p:cNvSpPr txBox="1"/>
          <p:nvPr/>
        </p:nvSpPr>
        <p:spPr>
          <a:xfrm>
            <a:off x="2603862" y="582238"/>
            <a:ext cx="3177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800" i="1">
                <a:solidFill>
                  <a:srgbClr val="A4404E"/>
                </a:solidFill>
                <a:latin typeface="Symbol" panose="05050102010706020507" pitchFamily="18" charset="2"/>
              </a:rPr>
              <a:t>a</a:t>
            </a:r>
            <a:r>
              <a:rPr lang="en-AU" sz="1800">
                <a:solidFill>
                  <a:srgbClr val="A4404E"/>
                </a:solidFill>
              </a:rPr>
              <a:t>-diversity (species richness)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902E067-D3F0-52F8-94CC-AE8ABBB0A63A}"/>
              </a:ext>
            </a:extLst>
          </p:cNvPr>
          <p:cNvCxnSpPr>
            <a:cxnSpLocks/>
          </p:cNvCxnSpPr>
          <p:nvPr/>
        </p:nvCxnSpPr>
        <p:spPr>
          <a:xfrm>
            <a:off x="3347864" y="987574"/>
            <a:ext cx="1512168" cy="0"/>
          </a:xfrm>
          <a:prstGeom prst="straightConnector1">
            <a:avLst/>
          </a:prstGeom>
          <a:ln w="19050">
            <a:solidFill>
              <a:srgbClr val="A4404E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BD747B23-9E6D-F6B2-4270-D8F9C8E84E74}"/>
              </a:ext>
            </a:extLst>
          </p:cNvPr>
          <p:cNvSpPr txBox="1"/>
          <p:nvPr/>
        </p:nvSpPr>
        <p:spPr>
          <a:xfrm>
            <a:off x="791581" y="2211710"/>
            <a:ext cx="1224136" cy="952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800" i="1">
                <a:solidFill>
                  <a:schemeClr val="accent4">
                    <a:lumMod val="50000"/>
                  </a:schemeClr>
                </a:solidFill>
                <a:latin typeface="Symbol" panose="05050102010706020507" pitchFamily="18" charset="2"/>
              </a:rPr>
              <a:t>b</a:t>
            </a:r>
            <a:r>
              <a:rPr lang="en-AU" sz="1800">
                <a:solidFill>
                  <a:schemeClr val="accent4">
                    <a:lumMod val="50000"/>
                  </a:schemeClr>
                </a:solidFill>
              </a:rPr>
              <a:t>-diversity</a:t>
            </a:r>
          </a:p>
          <a:p>
            <a:r>
              <a:rPr lang="en-AU" sz="1800">
                <a:solidFill>
                  <a:schemeClr val="accent4">
                    <a:lumMod val="50000"/>
                  </a:schemeClr>
                </a:solidFill>
              </a:rPr>
              <a:t>(species turnover)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F759E6B-7B08-2175-29FE-5462250C1356}"/>
              </a:ext>
            </a:extLst>
          </p:cNvPr>
          <p:cNvCxnSpPr>
            <a:cxnSpLocks/>
          </p:cNvCxnSpPr>
          <p:nvPr/>
        </p:nvCxnSpPr>
        <p:spPr>
          <a:xfrm>
            <a:off x="2123728" y="2104249"/>
            <a:ext cx="0" cy="1259589"/>
          </a:xfrm>
          <a:prstGeom prst="straightConnector1">
            <a:avLst/>
          </a:prstGeom>
          <a:ln w="19050">
            <a:solidFill>
              <a:schemeClr val="accent4">
                <a:lumMod val="5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905C1745-0108-1F22-2C56-15B77147AAC5}"/>
              </a:ext>
            </a:extLst>
          </p:cNvPr>
          <p:cNvSpPr txBox="1"/>
          <p:nvPr/>
        </p:nvSpPr>
        <p:spPr>
          <a:xfrm>
            <a:off x="5997358" y="4162611"/>
            <a:ext cx="17027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>
                <a:solidFill>
                  <a:schemeClr val="bg2">
                    <a:lumMod val="25000"/>
                  </a:schemeClr>
                </a:solidFill>
              </a:rPr>
              <a:t>(Whittaker 1972)</a:t>
            </a:r>
            <a:endParaRPr lang="en-AU" sz="1600"/>
          </a:p>
        </p:txBody>
      </p:sp>
    </p:spTree>
    <p:extLst>
      <p:ext uri="{BB962C8B-B14F-4D97-AF65-F5344CB8AC3E}">
        <p14:creationId xmlns:p14="http://schemas.microsoft.com/office/powerpoint/2010/main" val="5561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9" grpId="0"/>
      <p:bldP spid="4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white screen&#10;&#10;Description automatically generated">
            <a:extLst>
              <a:ext uri="{FF2B5EF4-FFF2-40B4-BE49-F238E27FC236}">
                <a16:creationId xmlns:a16="http://schemas.microsoft.com/office/drawing/2014/main" id="{5086E288-F6B9-97C5-33A2-A443B17009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0" t="39060" r="-5814" b="41989"/>
          <a:stretch/>
        </p:blipFill>
        <p:spPr>
          <a:xfrm>
            <a:off x="720276" y="1131502"/>
            <a:ext cx="6336705" cy="792088"/>
          </a:xfrm>
          <a:prstGeom prst="rect">
            <a:avLst/>
          </a:prstGeom>
        </p:spPr>
      </p:pic>
      <p:pic>
        <p:nvPicPr>
          <p:cNvPr id="12" name="Picture 11" descr="A screenshot of a white board&#10;&#10;Description automatically generated">
            <a:extLst>
              <a:ext uri="{FF2B5EF4-FFF2-40B4-BE49-F238E27FC236}">
                <a16:creationId xmlns:a16="http://schemas.microsoft.com/office/drawing/2014/main" id="{E4171E63-DA30-00AD-B35F-322BDC346C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7" t="39061" r="350" b="41990"/>
          <a:stretch/>
        </p:blipFill>
        <p:spPr>
          <a:xfrm>
            <a:off x="720276" y="1131590"/>
            <a:ext cx="6336000" cy="792000"/>
          </a:xfrm>
          <a:prstGeom prst="rect">
            <a:avLst/>
          </a:prstGeom>
        </p:spPr>
      </p:pic>
      <p:pic>
        <p:nvPicPr>
          <p:cNvPr id="14" name="Picture 13" descr="A screenshot of a computer&#10;&#10;Description automatically generated">
            <a:extLst>
              <a:ext uri="{FF2B5EF4-FFF2-40B4-BE49-F238E27FC236}">
                <a16:creationId xmlns:a16="http://schemas.microsoft.com/office/drawing/2014/main" id="{55DC272C-2B22-7890-352F-A5756730E2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3" t="37942" r="7513" b="43109"/>
          <a:stretch/>
        </p:blipFill>
        <p:spPr>
          <a:xfrm>
            <a:off x="720276" y="1131590"/>
            <a:ext cx="6336000" cy="792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0C723A3-0F13-0AE0-6E4F-8D50328BD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0"/>
            <a:ext cx="7886700" cy="915566"/>
          </a:xfrm>
        </p:spPr>
        <p:txBody>
          <a:bodyPr>
            <a:normAutofit/>
          </a:bodyPr>
          <a:lstStyle/>
          <a:p>
            <a:pPr marL="541338" indent="-541338"/>
            <a:r>
              <a:rPr lang="en-AU" sz="2400" b="1">
                <a:latin typeface="Arial" panose="020B0604020202020204" pitchFamily="34" charset="0"/>
                <a:cs typeface="Arial" panose="020B0604020202020204" pitchFamily="34" charset="0"/>
              </a:rPr>
              <a:t>Mapping plant biodiversity trends in South Africa</a:t>
            </a:r>
            <a:endParaRPr lang="en-AU" sz="1800" b="1" i="1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681AA0-3015-9692-00FA-9C3513F54884}"/>
              </a:ext>
            </a:extLst>
          </p:cNvPr>
          <p:cNvSpPr txBox="1"/>
          <p:nvPr/>
        </p:nvSpPr>
        <p:spPr>
          <a:xfrm>
            <a:off x="2302004" y="2571750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800" i="1">
                <a:solidFill>
                  <a:srgbClr val="A4404E"/>
                </a:solidFill>
                <a:latin typeface="Symbol" panose="05050102010706020507" pitchFamily="18" charset="2"/>
              </a:rPr>
              <a:t>a</a:t>
            </a:r>
            <a:r>
              <a:rPr lang="en-AU" sz="1800">
                <a:solidFill>
                  <a:srgbClr val="A4404E"/>
                </a:solidFill>
              </a:rPr>
              <a:t>-diversity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902E067-D3F0-52F8-94CC-AE8ABBB0A63A}"/>
              </a:ext>
            </a:extLst>
          </p:cNvPr>
          <p:cNvCxnSpPr>
            <a:cxnSpLocks/>
          </p:cNvCxnSpPr>
          <p:nvPr/>
        </p:nvCxnSpPr>
        <p:spPr>
          <a:xfrm flipV="1">
            <a:off x="2959706" y="2024486"/>
            <a:ext cx="0" cy="547264"/>
          </a:xfrm>
          <a:prstGeom prst="straightConnector1">
            <a:avLst/>
          </a:prstGeom>
          <a:ln w="19050">
            <a:solidFill>
              <a:srgbClr val="A4404E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CDC7078-04D0-64C1-4080-97CF6A37BA5B}"/>
              </a:ext>
            </a:extLst>
          </p:cNvPr>
          <p:cNvCxnSpPr>
            <a:cxnSpLocks/>
          </p:cNvCxnSpPr>
          <p:nvPr/>
        </p:nvCxnSpPr>
        <p:spPr>
          <a:xfrm flipV="1">
            <a:off x="1979712" y="1962544"/>
            <a:ext cx="2016224" cy="3882"/>
          </a:xfrm>
          <a:prstGeom prst="line">
            <a:avLst/>
          </a:prstGeom>
          <a:ln w="25400">
            <a:solidFill>
              <a:srgbClr val="A440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BD747B23-9E6D-F6B2-4270-D8F9C8E84E74}"/>
              </a:ext>
            </a:extLst>
          </p:cNvPr>
          <p:cNvSpPr txBox="1"/>
          <p:nvPr/>
        </p:nvSpPr>
        <p:spPr>
          <a:xfrm>
            <a:off x="4835772" y="2568317"/>
            <a:ext cx="1234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800" i="1">
                <a:solidFill>
                  <a:schemeClr val="accent4">
                    <a:lumMod val="50000"/>
                  </a:schemeClr>
                </a:solidFill>
                <a:latin typeface="Symbol" panose="05050102010706020507" pitchFamily="18" charset="2"/>
              </a:rPr>
              <a:t>b</a:t>
            </a:r>
            <a:r>
              <a:rPr lang="en-AU" sz="1800">
                <a:solidFill>
                  <a:schemeClr val="accent4">
                    <a:lumMod val="50000"/>
                  </a:schemeClr>
                </a:solidFill>
              </a:rPr>
              <a:t>-diversity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F759E6B-7B08-2175-29FE-5462250C1356}"/>
              </a:ext>
            </a:extLst>
          </p:cNvPr>
          <p:cNvCxnSpPr>
            <a:cxnSpLocks/>
          </p:cNvCxnSpPr>
          <p:nvPr/>
        </p:nvCxnSpPr>
        <p:spPr>
          <a:xfrm flipV="1">
            <a:off x="5493474" y="2021053"/>
            <a:ext cx="0" cy="547264"/>
          </a:xfrm>
          <a:prstGeom prst="straightConnector1">
            <a:avLst/>
          </a:prstGeom>
          <a:ln w="19050">
            <a:solidFill>
              <a:schemeClr val="accent4">
                <a:lumMod val="5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AF4A15D-C3AA-3DDF-1724-4CEFD5580D11}"/>
              </a:ext>
            </a:extLst>
          </p:cNvPr>
          <p:cNvCxnSpPr>
            <a:cxnSpLocks/>
          </p:cNvCxnSpPr>
          <p:nvPr/>
        </p:nvCxnSpPr>
        <p:spPr>
          <a:xfrm>
            <a:off x="4225448" y="1962544"/>
            <a:ext cx="2592288" cy="0"/>
          </a:xfrm>
          <a:prstGeom prst="line">
            <a:avLst/>
          </a:prstGeom>
          <a:ln w="254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group of colorful dots&#10;&#10;Description automatically generated">
            <a:extLst>
              <a:ext uri="{FF2B5EF4-FFF2-40B4-BE49-F238E27FC236}">
                <a16:creationId xmlns:a16="http://schemas.microsoft.com/office/drawing/2014/main" id="{A44A80F4-36A5-B679-4EC7-41534509A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328"/>
          <a:stretch/>
        </p:blipFill>
        <p:spPr>
          <a:xfrm>
            <a:off x="2023116" y="3003798"/>
            <a:ext cx="1828804" cy="871827"/>
          </a:xfrm>
          <a:prstGeom prst="rect">
            <a:avLst/>
          </a:prstGeom>
        </p:spPr>
      </p:pic>
      <p:pic>
        <p:nvPicPr>
          <p:cNvPr id="3" name="Picture 2" descr="A group of colorful dots&#10;&#10;Description automatically generated">
            <a:extLst>
              <a:ext uri="{FF2B5EF4-FFF2-40B4-BE49-F238E27FC236}">
                <a16:creationId xmlns:a16="http://schemas.microsoft.com/office/drawing/2014/main" id="{924BEA6C-5D37-884F-BAA1-47A4D71CA60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7" r="50015" b="-394"/>
          <a:stretch/>
        </p:blipFill>
        <p:spPr>
          <a:xfrm rot="-5400000">
            <a:off x="5104096" y="2521398"/>
            <a:ext cx="871200" cy="18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613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math program&#10;&#10;Description automatically generated">
            <a:extLst>
              <a:ext uri="{FF2B5EF4-FFF2-40B4-BE49-F238E27FC236}">
                <a16:creationId xmlns:a16="http://schemas.microsoft.com/office/drawing/2014/main" id="{7B06F970-4108-339B-3085-2F9C3FF042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58" r="20542" b="15831"/>
          <a:stretch/>
        </p:blipFill>
        <p:spPr>
          <a:xfrm>
            <a:off x="1403648" y="1131590"/>
            <a:ext cx="5904580" cy="283829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0C723A3-0F13-0AE0-6E4F-8D50328BD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0"/>
            <a:ext cx="7886700" cy="915566"/>
          </a:xfrm>
        </p:spPr>
        <p:txBody>
          <a:bodyPr>
            <a:normAutofit/>
          </a:bodyPr>
          <a:lstStyle/>
          <a:p>
            <a:pPr marL="541338" indent="-541338"/>
            <a:r>
              <a:rPr lang="en-AU" sz="2400" b="1">
                <a:latin typeface="Arial" panose="020B0604020202020204" pitchFamily="34" charset="0"/>
                <a:cs typeface="Arial" panose="020B0604020202020204" pitchFamily="34" charset="0"/>
              </a:rPr>
              <a:t>Mapping plant biodiversity trends in South Africa</a:t>
            </a:r>
            <a:endParaRPr lang="en-AU" sz="1800" b="1" i="1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29B973-2305-6DF7-2208-D407DD21C4FB}"/>
              </a:ext>
            </a:extLst>
          </p:cNvPr>
          <p:cNvSpPr/>
          <p:nvPr/>
        </p:nvSpPr>
        <p:spPr>
          <a:xfrm>
            <a:off x="1547664" y="3435846"/>
            <a:ext cx="5616624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E526732-4A9D-8279-7012-64516CCC747E}"/>
              </a:ext>
            </a:extLst>
          </p:cNvPr>
          <p:cNvSpPr/>
          <p:nvPr/>
        </p:nvSpPr>
        <p:spPr>
          <a:xfrm>
            <a:off x="1547626" y="2571750"/>
            <a:ext cx="5616624" cy="1368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F838623-3798-A7AE-4041-84021C2D4B8C}"/>
              </a:ext>
            </a:extLst>
          </p:cNvPr>
          <p:cNvSpPr/>
          <p:nvPr/>
        </p:nvSpPr>
        <p:spPr>
          <a:xfrm>
            <a:off x="1547588" y="2060379"/>
            <a:ext cx="5616624" cy="1820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40936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map of the south africa&#10;&#10;Description automatically generated">
            <a:extLst>
              <a:ext uri="{FF2B5EF4-FFF2-40B4-BE49-F238E27FC236}">
                <a16:creationId xmlns:a16="http://schemas.microsoft.com/office/drawing/2014/main" id="{8DF136B3-1B3D-9A33-9F88-2FD42FB8D0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54" y="742946"/>
            <a:ext cx="5669291" cy="3657607"/>
          </a:xfrm>
          <a:prstGeom prst="rect">
            <a:avLst/>
          </a:prstGeom>
        </p:spPr>
      </p:pic>
      <p:pic>
        <p:nvPicPr>
          <p:cNvPr id="11" name="Picture 10" descr="A map of the south africa&#10;&#10;Description automatically generated">
            <a:extLst>
              <a:ext uri="{FF2B5EF4-FFF2-40B4-BE49-F238E27FC236}">
                <a16:creationId xmlns:a16="http://schemas.microsoft.com/office/drawing/2014/main" id="{C1B033CA-0EBE-8893-B37D-14B04B0AD4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54" y="742946"/>
            <a:ext cx="5669291" cy="365760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0C723A3-0F13-0AE0-6E4F-8D50328BD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0"/>
            <a:ext cx="7886700" cy="915566"/>
          </a:xfrm>
        </p:spPr>
        <p:txBody>
          <a:bodyPr>
            <a:normAutofit/>
          </a:bodyPr>
          <a:lstStyle/>
          <a:p>
            <a:pPr marL="541338" indent="-541338"/>
            <a:r>
              <a:rPr lang="en-AU" sz="2400" b="1">
                <a:latin typeface="Arial" panose="020B0604020202020204" pitchFamily="34" charset="0"/>
                <a:cs typeface="Arial" panose="020B0604020202020204" pitchFamily="34" charset="0"/>
              </a:rPr>
              <a:t>Mapping plant biodiversity trends in South Africa</a:t>
            </a:r>
            <a:endParaRPr lang="en-AU" sz="1800" b="1" i="1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773C29-645B-9553-C2DC-C37C0B323889}"/>
              </a:ext>
            </a:extLst>
          </p:cNvPr>
          <p:cNvSpPr txBox="1"/>
          <p:nvPr/>
        </p:nvSpPr>
        <p:spPr>
          <a:xfrm>
            <a:off x="1737354" y="742946"/>
            <a:ext cx="1512168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1400"/>
              <a:t>34% of variation in </a:t>
            </a:r>
            <a:r>
              <a:rPr lang="en-AU" sz="1400">
                <a:latin typeface="Symbol" panose="05050102010706020507" pitchFamily="18" charset="2"/>
              </a:rPr>
              <a:t>a</a:t>
            </a:r>
            <a:r>
              <a:rPr lang="en-AU" sz="1400"/>
              <a:t>-diversity explained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544DEE-93BF-8623-5888-B2A8727FCECA}"/>
              </a:ext>
            </a:extLst>
          </p:cNvPr>
          <p:cNvSpPr txBox="1"/>
          <p:nvPr/>
        </p:nvSpPr>
        <p:spPr>
          <a:xfrm>
            <a:off x="1737354" y="742946"/>
            <a:ext cx="1512168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1400"/>
              <a:t>24% of variation in </a:t>
            </a:r>
            <a:r>
              <a:rPr lang="en-AU" sz="1400">
                <a:latin typeface="Symbol" panose="05050102010706020507" pitchFamily="18" charset="2"/>
              </a:rPr>
              <a:t>b</a:t>
            </a:r>
            <a:r>
              <a:rPr lang="en-AU" sz="1400"/>
              <a:t>-diversity explained</a:t>
            </a:r>
          </a:p>
        </p:txBody>
      </p:sp>
      <p:pic>
        <p:nvPicPr>
          <p:cNvPr id="3" name="Picture 2" descr="A map of different colors&#10;&#10;Description automatically generated">
            <a:extLst>
              <a:ext uri="{FF2B5EF4-FFF2-40B4-BE49-F238E27FC236}">
                <a16:creationId xmlns:a16="http://schemas.microsoft.com/office/drawing/2014/main" id="{1C74AE12-503D-D07B-E9CA-C13C8A24EF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87"/>
          <a:stretch/>
        </p:blipFill>
        <p:spPr>
          <a:xfrm>
            <a:off x="0" y="743984"/>
            <a:ext cx="1734042" cy="1223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726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85BEB53-2BB3-49E9-AED4-883F1DD7F8A2}"/>
              </a:ext>
            </a:extLst>
          </p:cNvPr>
          <p:cNvSpPr txBox="1"/>
          <p:nvPr/>
        </p:nvSpPr>
        <p:spPr>
          <a:xfrm>
            <a:off x="62996" y="51470"/>
            <a:ext cx="8965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altLang="en-US" sz="2400" b="1">
                <a:latin typeface="Arial" charset="0"/>
                <a:ea typeface="Microsoft Sans Serif" charset="0"/>
                <a:cs typeface="Arial" charset="0"/>
              </a:rPr>
              <a:t>Multivariate spatial models in ecology using basis functions</a:t>
            </a:r>
            <a:endParaRPr lang="en-AU" b="1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80B1066-B359-39AF-97F0-69F4D808B984}"/>
              </a:ext>
            </a:extLst>
          </p:cNvPr>
          <p:cNvSpPr/>
          <p:nvPr/>
        </p:nvSpPr>
        <p:spPr>
          <a:xfrm>
            <a:off x="65139" y="1419622"/>
            <a:ext cx="3024336" cy="936104"/>
          </a:xfrm>
          <a:prstGeom prst="ellipse">
            <a:avLst/>
          </a:prstGeom>
          <a:solidFill>
            <a:schemeClr val="bg2">
              <a:lumMod val="90000"/>
            </a:schemeClr>
          </a:solidFill>
          <a:ln w="254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AU" sz="1800">
                <a:solidFill>
                  <a:schemeClr val="bg2">
                    <a:lumMod val="25000"/>
                  </a:schemeClr>
                </a:solidFill>
              </a:rPr>
              <a:t>Fit a log-Gaussian Cox process using </a:t>
            </a:r>
            <a:r>
              <a:rPr lang="en-AU" sz="1800" err="1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mgcv</a:t>
            </a:r>
            <a:endParaRPr lang="en-AU" sz="180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81057BF-9977-2A36-B56A-59093779D2E4}"/>
              </a:ext>
            </a:extLst>
          </p:cNvPr>
          <p:cNvSpPr/>
          <p:nvPr/>
        </p:nvSpPr>
        <p:spPr>
          <a:xfrm>
            <a:off x="3059832" y="843558"/>
            <a:ext cx="3024336" cy="936104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AU" sz="1800">
                <a:solidFill>
                  <a:schemeClr val="bg2">
                    <a:lumMod val="25000"/>
                  </a:schemeClr>
                </a:solidFill>
              </a:rPr>
              <a:t>Multivariate spatial model for biodiversity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77E6390-F58B-E938-4F2C-E0186830BD16}"/>
              </a:ext>
            </a:extLst>
          </p:cNvPr>
          <p:cNvSpPr/>
          <p:nvPr/>
        </p:nvSpPr>
        <p:spPr>
          <a:xfrm>
            <a:off x="6012162" y="1395313"/>
            <a:ext cx="3024336" cy="936104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AU" sz="1800">
                <a:solidFill>
                  <a:schemeClr val="bg2">
                    <a:lumMod val="25000"/>
                  </a:schemeClr>
                </a:solidFill>
              </a:rPr>
              <a:t>Multivariate point process models for co-occurrence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106AA81-DC4F-5ABC-E152-DA4C1968FC1D}"/>
              </a:ext>
            </a:extLst>
          </p:cNvPr>
          <p:cNvSpPr/>
          <p:nvPr/>
        </p:nvSpPr>
        <p:spPr>
          <a:xfrm>
            <a:off x="1043608" y="3003798"/>
            <a:ext cx="3024336" cy="936104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254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AU" sz="1800"/>
              <a:t>Basis functions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332912E-2C87-8627-CEA4-2FB70EF77F81}"/>
              </a:ext>
            </a:extLst>
          </p:cNvPr>
          <p:cNvSpPr/>
          <p:nvPr/>
        </p:nvSpPr>
        <p:spPr>
          <a:xfrm>
            <a:off x="5220072" y="2979764"/>
            <a:ext cx="3024336" cy="936104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254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AU" sz="1800"/>
              <a:t>Factor analytic models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81BE962-C507-CC79-9D67-E45757B73A3A}"/>
              </a:ext>
            </a:extLst>
          </p:cNvPr>
          <p:cNvCxnSpPr>
            <a:cxnSpLocks/>
          </p:cNvCxnSpPr>
          <p:nvPr/>
        </p:nvCxnSpPr>
        <p:spPr>
          <a:xfrm flipV="1">
            <a:off x="3131839" y="1707654"/>
            <a:ext cx="648073" cy="1296144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7AE5747-B41E-ADEA-92D7-584AA8E9923F}"/>
              </a:ext>
            </a:extLst>
          </p:cNvPr>
          <p:cNvCxnSpPr>
            <a:cxnSpLocks/>
          </p:cNvCxnSpPr>
          <p:nvPr/>
        </p:nvCxnSpPr>
        <p:spPr>
          <a:xfrm flipH="1" flipV="1">
            <a:off x="5250061" y="1731641"/>
            <a:ext cx="762442" cy="1296144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12053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85BEB53-2BB3-49E9-AED4-883F1DD7F8A2}"/>
              </a:ext>
            </a:extLst>
          </p:cNvPr>
          <p:cNvSpPr txBox="1"/>
          <p:nvPr/>
        </p:nvSpPr>
        <p:spPr>
          <a:xfrm>
            <a:off x="62996" y="51470"/>
            <a:ext cx="8965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altLang="en-US" sz="2400" b="1">
                <a:latin typeface="Arial" charset="0"/>
                <a:ea typeface="Microsoft Sans Serif" charset="0"/>
                <a:cs typeface="Arial" charset="0"/>
              </a:rPr>
              <a:t>Multivariate spatial models in ecology using basis functions</a:t>
            </a:r>
            <a:endParaRPr lang="en-AU" b="1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80B1066-B359-39AF-97F0-69F4D808B984}"/>
              </a:ext>
            </a:extLst>
          </p:cNvPr>
          <p:cNvSpPr/>
          <p:nvPr/>
        </p:nvSpPr>
        <p:spPr>
          <a:xfrm>
            <a:off x="65139" y="1419622"/>
            <a:ext cx="3024336" cy="936104"/>
          </a:xfrm>
          <a:prstGeom prst="ellipse">
            <a:avLst/>
          </a:prstGeom>
          <a:solidFill>
            <a:schemeClr val="bg2">
              <a:lumMod val="90000"/>
            </a:schemeClr>
          </a:solidFill>
          <a:ln w="254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AU" sz="1800">
                <a:solidFill>
                  <a:schemeClr val="bg2">
                    <a:lumMod val="25000"/>
                  </a:schemeClr>
                </a:solidFill>
              </a:rPr>
              <a:t>Fit a log-Gaussian Cox process using </a:t>
            </a:r>
            <a:r>
              <a:rPr lang="en-AU" sz="1800" err="1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mgcv</a:t>
            </a:r>
            <a:endParaRPr lang="en-AU" sz="180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81057BF-9977-2A36-B56A-59093779D2E4}"/>
              </a:ext>
            </a:extLst>
          </p:cNvPr>
          <p:cNvSpPr/>
          <p:nvPr/>
        </p:nvSpPr>
        <p:spPr>
          <a:xfrm>
            <a:off x="3059832" y="843558"/>
            <a:ext cx="3024336" cy="936104"/>
          </a:xfrm>
          <a:prstGeom prst="ellipse">
            <a:avLst/>
          </a:prstGeom>
          <a:solidFill>
            <a:schemeClr val="bg2">
              <a:lumMod val="90000"/>
            </a:schemeClr>
          </a:solidFill>
          <a:ln w="254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AU" sz="1800">
                <a:solidFill>
                  <a:schemeClr val="bg2">
                    <a:lumMod val="25000"/>
                  </a:schemeClr>
                </a:solidFill>
              </a:rPr>
              <a:t>Multivariate spatial model for biodiversity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77E6390-F58B-E938-4F2C-E0186830BD16}"/>
              </a:ext>
            </a:extLst>
          </p:cNvPr>
          <p:cNvSpPr/>
          <p:nvPr/>
        </p:nvSpPr>
        <p:spPr>
          <a:xfrm>
            <a:off x="6012162" y="1395313"/>
            <a:ext cx="3024336" cy="936104"/>
          </a:xfrm>
          <a:prstGeom prst="ellipse">
            <a:avLst/>
          </a:prstGeom>
          <a:solidFill>
            <a:schemeClr val="accent1"/>
          </a:solidFill>
          <a:ln w="254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AU" sz="1800">
                <a:solidFill>
                  <a:schemeClr val="bg2">
                    <a:lumMod val="25000"/>
                  </a:schemeClr>
                </a:solidFill>
              </a:rPr>
              <a:t>Multivariate point process models for co-occurrence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106AA81-DC4F-5ABC-E152-DA4C1968FC1D}"/>
              </a:ext>
            </a:extLst>
          </p:cNvPr>
          <p:cNvSpPr/>
          <p:nvPr/>
        </p:nvSpPr>
        <p:spPr>
          <a:xfrm>
            <a:off x="1043608" y="3003798"/>
            <a:ext cx="3024336" cy="936104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AU" sz="1800"/>
              <a:t>Basis functions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332912E-2C87-8627-CEA4-2FB70EF77F81}"/>
              </a:ext>
            </a:extLst>
          </p:cNvPr>
          <p:cNvSpPr/>
          <p:nvPr/>
        </p:nvSpPr>
        <p:spPr>
          <a:xfrm>
            <a:off x="5220072" y="2979764"/>
            <a:ext cx="3024336" cy="936104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AU" sz="1800"/>
              <a:t>Factor analytic models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81BE962-C507-CC79-9D67-E45757B73A3A}"/>
              </a:ext>
            </a:extLst>
          </p:cNvPr>
          <p:cNvCxnSpPr>
            <a:cxnSpLocks/>
          </p:cNvCxnSpPr>
          <p:nvPr/>
        </p:nvCxnSpPr>
        <p:spPr>
          <a:xfrm flipV="1">
            <a:off x="4499992" y="2067694"/>
            <a:ext cx="1656184" cy="504056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38298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12841E-F3EA-140B-F537-DCAC725D50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5079" y="1027644"/>
            <a:ext cx="4428098" cy="348060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0C723A3-0F13-0AE0-6E4F-8D50328BD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0"/>
            <a:ext cx="7886700" cy="915566"/>
          </a:xfrm>
        </p:spPr>
        <p:txBody>
          <a:bodyPr>
            <a:normAutofit/>
          </a:bodyPr>
          <a:lstStyle/>
          <a:p>
            <a:pPr marL="541338" indent="-541338"/>
            <a:r>
              <a:rPr lang="en-AU" sz="2400" b="1">
                <a:latin typeface="Arial" panose="020B0604020202020204" pitchFamily="34" charset="0"/>
                <a:cs typeface="Arial" panose="020B0604020202020204" pitchFamily="34" charset="0"/>
              </a:rPr>
              <a:t>Climate Change Effects on Species Distribution</a:t>
            </a:r>
            <a:endParaRPr lang="en-AU" sz="1800" b="1" i="1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44FD2C-6CDA-F3CC-8A6B-BE4E085AC343}"/>
              </a:ext>
            </a:extLst>
          </p:cNvPr>
          <p:cNvSpPr txBox="1"/>
          <p:nvPr/>
        </p:nvSpPr>
        <p:spPr>
          <a:xfrm>
            <a:off x="107504" y="627534"/>
            <a:ext cx="87129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000"/>
              <a:t>How might </a:t>
            </a:r>
            <a:r>
              <a:rPr lang="en-AU" sz="2000" i="1"/>
              <a:t>Eucalyptus </a:t>
            </a:r>
            <a:r>
              <a:rPr lang="en-AU" sz="2000" i="1" err="1"/>
              <a:t>campanulata</a:t>
            </a:r>
            <a:r>
              <a:rPr lang="en-AU" sz="2000" i="1"/>
              <a:t> </a:t>
            </a:r>
            <a:r>
              <a:rPr lang="en-AU" sz="2000"/>
              <a:t>respond to a changing climate?</a:t>
            </a:r>
            <a:endParaRPr lang="en-AU" sz="2000" i="1">
              <a:solidFill>
                <a:schemeClr val="accent3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556459-2ECD-8344-9C98-64E84A4B4404}"/>
              </a:ext>
            </a:extLst>
          </p:cNvPr>
          <p:cNvSpPr txBox="1"/>
          <p:nvPr/>
        </p:nvSpPr>
        <p:spPr>
          <a:xfrm>
            <a:off x="3989723" y="2793586"/>
            <a:ext cx="5040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i="1">
                <a:solidFill>
                  <a:schemeClr val="bg2">
                    <a:lumMod val="10000"/>
                  </a:schemeClr>
                </a:solidFill>
              </a:rPr>
              <a:t>~</a:t>
            </a:r>
            <a:endParaRPr lang="en-AU" sz="3200" i="1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7" name="Picture 6" descr="A tree with many branches&#10;&#10;Description automatically generated">
            <a:extLst>
              <a:ext uri="{FF2B5EF4-FFF2-40B4-BE49-F238E27FC236}">
                <a16:creationId xmlns:a16="http://schemas.microsoft.com/office/drawing/2014/main" id="{0C4DECF9-D8E3-2CD7-562E-7EAE45200E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219822"/>
            <a:ext cx="1005780" cy="1341040"/>
          </a:xfrm>
          <a:prstGeom prst="rect">
            <a:avLst/>
          </a:prstGeom>
        </p:spPr>
      </p:pic>
      <p:pic>
        <p:nvPicPr>
          <p:cNvPr id="14" name="Picture 13" descr="A map of a large island&#10;&#10;Description automatically generated">
            <a:extLst>
              <a:ext uri="{FF2B5EF4-FFF2-40B4-BE49-F238E27FC236}">
                <a16:creationId xmlns:a16="http://schemas.microsoft.com/office/drawing/2014/main" id="{834F3AC3-4BCF-2CE5-666B-E8C3BA0692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30" b="7112"/>
          <a:stretch/>
        </p:blipFill>
        <p:spPr>
          <a:xfrm>
            <a:off x="4648672" y="1799999"/>
            <a:ext cx="2124472" cy="25288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46E5E5E-6993-107F-D2F6-6F267078E81E}"/>
              </a:ext>
            </a:extLst>
          </p:cNvPr>
          <p:cNvSpPr txBox="1"/>
          <p:nvPr/>
        </p:nvSpPr>
        <p:spPr>
          <a:xfrm>
            <a:off x="958054" y="4371949"/>
            <a:ext cx="12349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00">
                <a:solidFill>
                  <a:schemeClr val="bg2">
                    <a:lumMod val="50000"/>
                  </a:schemeClr>
                </a:solidFill>
              </a:rPr>
              <a:t>Photo: Samuel Frankel</a:t>
            </a:r>
          </a:p>
        </p:txBody>
      </p:sp>
      <p:pic>
        <p:nvPicPr>
          <p:cNvPr id="9" name="Picture 8" descr="A map with blue dots&#10;&#10;Description automatically generated">
            <a:extLst>
              <a:ext uri="{FF2B5EF4-FFF2-40B4-BE49-F238E27FC236}">
                <a16:creationId xmlns:a16="http://schemas.microsoft.com/office/drawing/2014/main" id="{5CE869E7-66B3-FE34-5C0B-7E5C04227B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205" y="1799999"/>
            <a:ext cx="1609303" cy="2574885"/>
          </a:xfrm>
          <a:prstGeom prst="rect">
            <a:avLst/>
          </a:prstGeom>
        </p:spPr>
      </p:pic>
      <p:pic>
        <p:nvPicPr>
          <p:cNvPr id="5" name="Picture 4" descr="A map of australia with blue lines&#10;&#10;Description automatically generated">
            <a:extLst>
              <a:ext uri="{FF2B5EF4-FFF2-40B4-BE49-F238E27FC236}">
                <a16:creationId xmlns:a16="http://schemas.microsoft.com/office/drawing/2014/main" id="{7377A9FC-B597-E8BC-0B0F-3AB3AFE54B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9"/>
          <a:stretch/>
        </p:blipFill>
        <p:spPr>
          <a:xfrm>
            <a:off x="107504" y="1519290"/>
            <a:ext cx="2421838" cy="152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398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map with blue dots&#10;&#10;Description automatically generated">
            <a:extLst>
              <a:ext uri="{FF2B5EF4-FFF2-40B4-BE49-F238E27FC236}">
                <a16:creationId xmlns:a16="http://schemas.microsoft.com/office/drawing/2014/main" id="{5AC65104-DBAC-FFA6-D4CD-9FB6CD0709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090" y="843557"/>
            <a:ext cx="1010316" cy="1616505"/>
          </a:xfrm>
          <a:prstGeom prst="rect">
            <a:avLst/>
          </a:prstGeom>
        </p:spPr>
      </p:pic>
      <p:pic>
        <p:nvPicPr>
          <p:cNvPr id="15" name="Picture 14" descr="A map of a country with many colored dots&#10;&#10;Description automatically generated">
            <a:extLst>
              <a:ext uri="{FF2B5EF4-FFF2-40B4-BE49-F238E27FC236}">
                <a16:creationId xmlns:a16="http://schemas.microsoft.com/office/drawing/2014/main" id="{FA0A2A60-7E7D-8DF3-7F5D-E127C6BB07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700" y="843558"/>
            <a:ext cx="1010316" cy="1616505"/>
          </a:xfrm>
          <a:prstGeom prst="rect">
            <a:avLst/>
          </a:prstGeom>
        </p:spPr>
      </p:pic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AC507080-1360-67FD-BDE5-82FD9C1C77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30" r="24418" b="23336"/>
          <a:stretch/>
        </p:blipFill>
        <p:spPr>
          <a:xfrm>
            <a:off x="971600" y="1131590"/>
            <a:ext cx="5616548" cy="2304256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017835E6-6F0C-6500-538C-6F1BABBB87B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83" r="24418" b="19891"/>
          <a:stretch/>
        </p:blipFill>
        <p:spPr>
          <a:xfrm>
            <a:off x="971600" y="1166709"/>
            <a:ext cx="5616548" cy="252966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0C723A3-0F13-0AE0-6E4F-8D50328BD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0"/>
            <a:ext cx="7886700" cy="915566"/>
          </a:xfrm>
        </p:spPr>
        <p:txBody>
          <a:bodyPr>
            <a:normAutofit/>
          </a:bodyPr>
          <a:lstStyle/>
          <a:p>
            <a:pPr marL="541338" indent="-541338"/>
            <a:r>
              <a:rPr lang="en-AU" sz="2400" b="1">
                <a:latin typeface="Arial" panose="020B0604020202020204" pitchFamily="34" charset="0"/>
                <a:cs typeface="Arial" panose="020B0604020202020204" pitchFamily="34" charset="0"/>
              </a:rPr>
              <a:t>Multivariate point process models for biodiversity</a:t>
            </a:r>
            <a:endParaRPr lang="en-AU" sz="1800" b="1" i="1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A tree with many branches&#10;&#10;Description automatically generated">
            <a:extLst>
              <a:ext uri="{FF2B5EF4-FFF2-40B4-BE49-F238E27FC236}">
                <a16:creationId xmlns:a16="http://schemas.microsoft.com/office/drawing/2014/main" id="{46EEFF02-A6D1-A0CD-5F30-35BE286630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832" y="3039305"/>
            <a:ext cx="1141168" cy="152155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14FAD22-3CB0-63A8-FF4F-5BAF189E0240}"/>
              </a:ext>
            </a:extLst>
          </p:cNvPr>
          <p:cNvSpPr txBox="1"/>
          <p:nvPr/>
        </p:nvSpPr>
        <p:spPr>
          <a:xfrm>
            <a:off x="4383606" y="2313901"/>
            <a:ext cx="41044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800">
                <a:solidFill>
                  <a:srgbClr val="A4404E"/>
                </a:solidFill>
              </a:rPr>
              <a:t>missing predictors + observer bias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0BF75CC-1AD1-5CB6-219A-33C0C3B5BE2D}"/>
              </a:ext>
            </a:extLst>
          </p:cNvPr>
          <p:cNvCxnSpPr>
            <a:cxnSpLocks/>
          </p:cNvCxnSpPr>
          <p:nvPr/>
        </p:nvCxnSpPr>
        <p:spPr>
          <a:xfrm flipH="1" flipV="1">
            <a:off x="4572000" y="2067694"/>
            <a:ext cx="144016" cy="293951"/>
          </a:xfrm>
          <a:prstGeom prst="straightConnector1">
            <a:avLst/>
          </a:prstGeom>
          <a:ln>
            <a:solidFill>
              <a:srgbClr val="A4404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4D232F6-8B82-A5CE-A6A3-D8B316195BB8}"/>
              </a:ext>
            </a:extLst>
          </p:cNvPr>
          <p:cNvSpPr txBox="1"/>
          <p:nvPr/>
        </p:nvSpPr>
        <p:spPr>
          <a:xfrm>
            <a:off x="5626112" y="1447848"/>
            <a:ext cx="21694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800" dirty="0">
                <a:solidFill>
                  <a:srgbClr val="A4404E"/>
                </a:solidFill>
              </a:rPr>
              <a:t>missing predictors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458F0AE-6124-E7E8-0F1F-6CAB531BBB8E}"/>
              </a:ext>
            </a:extLst>
          </p:cNvPr>
          <p:cNvCxnSpPr>
            <a:cxnSpLocks/>
            <a:stCxn id="16" idx="1"/>
          </p:cNvCxnSpPr>
          <p:nvPr/>
        </p:nvCxnSpPr>
        <p:spPr>
          <a:xfrm flipH="1">
            <a:off x="5397200" y="1632514"/>
            <a:ext cx="228912" cy="218741"/>
          </a:xfrm>
          <a:prstGeom prst="straightConnector1">
            <a:avLst/>
          </a:prstGeom>
          <a:ln>
            <a:solidFill>
              <a:srgbClr val="A4404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EA0C2671-5FE2-8586-64F2-0E3F139E156F}"/>
              </a:ext>
            </a:extLst>
          </p:cNvPr>
          <p:cNvSpPr txBox="1"/>
          <p:nvPr/>
        </p:nvSpPr>
        <p:spPr>
          <a:xfrm>
            <a:off x="4864524" y="2090731"/>
            <a:ext cx="15841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800" dirty="0">
                <a:solidFill>
                  <a:schemeClr val="accent4">
                    <a:lumMod val="50000"/>
                  </a:schemeClr>
                </a:solidFill>
              </a:rPr>
              <a:t>observer bias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ADA289F-639D-9F3F-BE14-13055D986F34}"/>
              </a:ext>
            </a:extLst>
          </p:cNvPr>
          <p:cNvCxnSpPr>
            <a:cxnSpLocks/>
            <a:stCxn id="21" idx="1"/>
          </p:cNvCxnSpPr>
          <p:nvPr/>
        </p:nvCxnSpPr>
        <p:spPr>
          <a:xfrm flipH="1" flipV="1">
            <a:off x="4724644" y="2090731"/>
            <a:ext cx="139880" cy="184666"/>
          </a:xfrm>
          <a:prstGeom prst="straightConnector1">
            <a:avLst/>
          </a:prstGeom>
          <a:ln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A close up of a plant&#10;&#10;Description automatically generated">
            <a:extLst>
              <a:ext uri="{FF2B5EF4-FFF2-40B4-BE49-F238E27FC236}">
                <a16:creationId xmlns:a16="http://schemas.microsoft.com/office/drawing/2014/main" id="{7A366FD9-6C29-D5BC-2841-4D89802FB1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058" y="3038696"/>
            <a:ext cx="694514" cy="926019"/>
          </a:xfrm>
          <a:prstGeom prst="rect">
            <a:avLst/>
          </a:prstGeom>
        </p:spPr>
      </p:pic>
      <p:pic>
        <p:nvPicPr>
          <p:cNvPr id="26" name="Picture 25" descr="A tree fern in a forest&#10;&#10;Description automatically generated">
            <a:extLst>
              <a:ext uri="{FF2B5EF4-FFF2-40B4-BE49-F238E27FC236}">
                <a16:creationId xmlns:a16="http://schemas.microsoft.com/office/drawing/2014/main" id="{0CBC7F1B-4FF9-D6D0-A1C8-3285B6A5E77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01" b="13529"/>
          <a:stretch/>
        </p:blipFill>
        <p:spPr>
          <a:xfrm>
            <a:off x="7363455" y="3848723"/>
            <a:ext cx="825565" cy="709664"/>
          </a:xfrm>
          <a:prstGeom prst="rect">
            <a:avLst/>
          </a:prstGeom>
        </p:spPr>
      </p:pic>
      <p:pic>
        <p:nvPicPr>
          <p:cNvPr id="30" name="Picture 29" descr="A close up of a plant&#10;&#10;Description automatically generated">
            <a:extLst>
              <a:ext uri="{FF2B5EF4-FFF2-40B4-BE49-F238E27FC236}">
                <a16:creationId xmlns:a16="http://schemas.microsoft.com/office/drawing/2014/main" id="{32CF91FC-E7F8-F6B3-DCD9-60C2351C8A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287" y="3696372"/>
            <a:ext cx="648367" cy="864489"/>
          </a:xfrm>
          <a:prstGeom prst="rect">
            <a:avLst/>
          </a:prstGeom>
        </p:spPr>
      </p:pic>
      <p:pic>
        <p:nvPicPr>
          <p:cNvPr id="28" name="Picture 27" descr="A close up of a plant&#10;&#10;Description automatically generated">
            <a:extLst>
              <a:ext uri="{FF2B5EF4-FFF2-40B4-BE49-F238E27FC236}">
                <a16:creationId xmlns:a16="http://schemas.microsoft.com/office/drawing/2014/main" id="{FDAEBA0E-14FC-1079-D5CB-31A0F5A2BD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288" y="3038697"/>
            <a:ext cx="810026" cy="810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331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6" grpId="0"/>
      <p:bldP spid="2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0C723A3-0F13-0AE0-6E4F-8D50328BD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0"/>
            <a:ext cx="8496944" cy="915566"/>
          </a:xfrm>
        </p:spPr>
        <p:txBody>
          <a:bodyPr>
            <a:normAutofit/>
          </a:bodyPr>
          <a:lstStyle/>
          <a:p>
            <a:pPr marL="541338" indent="-541338"/>
            <a:r>
              <a:rPr lang="en-AU" sz="2400" b="1">
                <a:latin typeface="Arial" panose="020B0604020202020204" pitchFamily="34" charset="0"/>
                <a:cs typeface="Arial" panose="020B0604020202020204" pitchFamily="34" charset="0"/>
              </a:rPr>
              <a:t>Correcting for observer bias using a multivariate model</a:t>
            </a:r>
            <a:endParaRPr lang="en-AU" sz="1800" b="1" i="1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0EC1D3F5-8BC4-E876-30A8-78A8A1F6F5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877" y="771550"/>
            <a:ext cx="5486411" cy="3657607"/>
          </a:xfrm>
          <a:prstGeom prst="rect">
            <a:avLst/>
          </a:prstGeom>
        </p:spPr>
      </p:pic>
      <p:pic>
        <p:nvPicPr>
          <p:cNvPr id="5" name="Picture 4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651797F9-ED53-12EF-3E67-16D9A0FFA6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877" y="771549"/>
            <a:ext cx="5486411" cy="3657607"/>
          </a:xfrm>
          <a:prstGeom prst="rect">
            <a:avLst/>
          </a:prstGeom>
        </p:spPr>
      </p:pic>
      <p:pic>
        <p:nvPicPr>
          <p:cNvPr id="8" name="Picture 7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AC4A96BD-44F5-721F-0E19-97583A93A2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877" y="771548"/>
            <a:ext cx="5486411" cy="365760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6F30F1F-3657-D89C-0EE8-1F8F22DBF1F6}"/>
              </a:ext>
            </a:extLst>
          </p:cNvPr>
          <p:cNvSpPr txBox="1"/>
          <p:nvPr/>
        </p:nvSpPr>
        <p:spPr>
          <a:xfrm>
            <a:off x="187201" y="1194646"/>
            <a:ext cx="14497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800" dirty="0">
                <a:solidFill>
                  <a:srgbClr val="A4404E"/>
                </a:solidFill>
              </a:rPr>
              <a:t>assumption!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5295D2D-E989-108B-C1E9-3E9A4218C42D}"/>
              </a:ext>
            </a:extLst>
          </p:cNvPr>
          <p:cNvCxnSpPr>
            <a:cxnSpLocks/>
          </p:cNvCxnSpPr>
          <p:nvPr/>
        </p:nvCxnSpPr>
        <p:spPr>
          <a:xfrm flipV="1">
            <a:off x="1552728" y="1194645"/>
            <a:ext cx="250298" cy="163038"/>
          </a:xfrm>
          <a:prstGeom prst="straightConnector1">
            <a:avLst/>
          </a:prstGeom>
          <a:ln>
            <a:solidFill>
              <a:srgbClr val="A4404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4074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85BEB53-2BB3-49E9-AED4-883F1DD7F8A2}"/>
              </a:ext>
            </a:extLst>
          </p:cNvPr>
          <p:cNvSpPr txBox="1"/>
          <p:nvPr/>
        </p:nvSpPr>
        <p:spPr>
          <a:xfrm>
            <a:off x="62996" y="51470"/>
            <a:ext cx="8965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altLang="en-US" sz="2400" b="1">
                <a:latin typeface="Arial" charset="0"/>
                <a:ea typeface="Microsoft Sans Serif" charset="0"/>
                <a:cs typeface="Arial" charset="0"/>
              </a:rPr>
              <a:t>Multivariate spatial models in ecology using basis functions</a:t>
            </a:r>
            <a:endParaRPr lang="en-AU" b="1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80B1066-B359-39AF-97F0-69F4D808B984}"/>
              </a:ext>
            </a:extLst>
          </p:cNvPr>
          <p:cNvSpPr/>
          <p:nvPr/>
        </p:nvSpPr>
        <p:spPr>
          <a:xfrm>
            <a:off x="65139" y="1419622"/>
            <a:ext cx="3024336" cy="936104"/>
          </a:xfrm>
          <a:prstGeom prst="ellipse">
            <a:avLst/>
          </a:prstGeom>
          <a:solidFill>
            <a:schemeClr val="bg2">
              <a:lumMod val="90000"/>
            </a:schemeClr>
          </a:solidFill>
          <a:ln w="254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AU" sz="1800">
                <a:solidFill>
                  <a:schemeClr val="bg2">
                    <a:lumMod val="25000"/>
                  </a:schemeClr>
                </a:solidFill>
              </a:rPr>
              <a:t>Fit a log-Gaussian Cox process using </a:t>
            </a:r>
            <a:r>
              <a:rPr lang="en-AU" sz="1800" err="1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mgcv</a:t>
            </a:r>
            <a:endParaRPr lang="en-AU" sz="180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81057BF-9977-2A36-B56A-59093779D2E4}"/>
              </a:ext>
            </a:extLst>
          </p:cNvPr>
          <p:cNvSpPr/>
          <p:nvPr/>
        </p:nvSpPr>
        <p:spPr>
          <a:xfrm>
            <a:off x="3059832" y="843558"/>
            <a:ext cx="3024336" cy="936104"/>
          </a:xfrm>
          <a:prstGeom prst="ellipse">
            <a:avLst/>
          </a:prstGeom>
          <a:solidFill>
            <a:schemeClr val="bg2">
              <a:lumMod val="90000"/>
            </a:schemeClr>
          </a:solidFill>
          <a:ln w="254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AU" sz="1800">
                <a:solidFill>
                  <a:schemeClr val="bg2">
                    <a:lumMod val="25000"/>
                  </a:schemeClr>
                </a:solidFill>
              </a:rPr>
              <a:t>Multivariate spatial model for biodiversity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77E6390-F58B-E938-4F2C-E0186830BD16}"/>
              </a:ext>
            </a:extLst>
          </p:cNvPr>
          <p:cNvSpPr/>
          <p:nvPr/>
        </p:nvSpPr>
        <p:spPr>
          <a:xfrm>
            <a:off x="6012162" y="1395313"/>
            <a:ext cx="3024336" cy="93610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AU" sz="1800">
                <a:solidFill>
                  <a:schemeClr val="bg2">
                    <a:lumMod val="25000"/>
                  </a:schemeClr>
                </a:solidFill>
              </a:rPr>
              <a:t>Multivariate point process models for co-occurrence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106AA81-DC4F-5ABC-E152-DA4C1968FC1D}"/>
              </a:ext>
            </a:extLst>
          </p:cNvPr>
          <p:cNvSpPr/>
          <p:nvPr/>
        </p:nvSpPr>
        <p:spPr>
          <a:xfrm>
            <a:off x="1043608" y="3003798"/>
            <a:ext cx="3024336" cy="936104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254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AU" sz="1800"/>
              <a:t>Basis functions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332912E-2C87-8627-CEA4-2FB70EF77F81}"/>
              </a:ext>
            </a:extLst>
          </p:cNvPr>
          <p:cNvSpPr/>
          <p:nvPr/>
        </p:nvSpPr>
        <p:spPr>
          <a:xfrm>
            <a:off x="5220072" y="2979764"/>
            <a:ext cx="3024336" cy="936104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254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AU" sz="1800"/>
              <a:t>Factor analytic models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F236819D-6470-F7F6-C1D3-73F21F355081}"/>
              </a:ext>
            </a:extLst>
          </p:cNvPr>
          <p:cNvCxnSpPr>
            <a:cxnSpLocks/>
          </p:cNvCxnSpPr>
          <p:nvPr/>
        </p:nvCxnSpPr>
        <p:spPr>
          <a:xfrm flipV="1">
            <a:off x="3491880" y="2067694"/>
            <a:ext cx="2664296" cy="1008112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5CC6329-1DBD-2EA8-074C-08035785EF45}"/>
              </a:ext>
            </a:extLst>
          </p:cNvPr>
          <p:cNvCxnSpPr>
            <a:cxnSpLocks/>
          </p:cNvCxnSpPr>
          <p:nvPr/>
        </p:nvCxnSpPr>
        <p:spPr>
          <a:xfrm flipV="1">
            <a:off x="6732240" y="2331417"/>
            <a:ext cx="288032" cy="600373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05155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1D508A67-C88B-3B94-380F-CE3C7FE6DF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0297" r="11311" b="21675"/>
          <a:stretch/>
        </p:blipFill>
        <p:spPr>
          <a:xfrm>
            <a:off x="1403648" y="903370"/>
            <a:ext cx="6590556" cy="2425310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3AA09D56-88E8-DBE4-D50B-FFE39C5037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3" r="11310" b="8584"/>
          <a:stretch/>
        </p:blipFill>
        <p:spPr>
          <a:xfrm>
            <a:off x="1403648" y="915566"/>
            <a:ext cx="6590556" cy="33629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9CC6333-FAC0-DDCA-2B57-45E9592DC92A}"/>
              </a:ext>
            </a:extLst>
          </p:cNvPr>
          <p:cNvSpPr txBox="1"/>
          <p:nvPr/>
        </p:nvSpPr>
        <p:spPr>
          <a:xfrm>
            <a:off x="5515304" y="2226094"/>
            <a:ext cx="21716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800">
                <a:solidFill>
                  <a:srgbClr val="A4404E"/>
                </a:solidFill>
              </a:rPr>
              <a:t>factor analytic term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8B82C50-A4EE-8266-6242-4C74DE768C27}"/>
              </a:ext>
            </a:extLst>
          </p:cNvPr>
          <p:cNvCxnSpPr>
            <a:cxnSpLocks/>
          </p:cNvCxnSpPr>
          <p:nvPr/>
        </p:nvCxnSpPr>
        <p:spPr>
          <a:xfrm flipV="1">
            <a:off x="6062400" y="1983654"/>
            <a:ext cx="136800" cy="333543"/>
          </a:xfrm>
          <a:prstGeom prst="straightConnector1">
            <a:avLst/>
          </a:prstGeom>
          <a:ln>
            <a:solidFill>
              <a:srgbClr val="A4404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2351146-34BD-A096-D201-C778935D1552}"/>
              </a:ext>
            </a:extLst>
          </p:cNvPr>
          <p:cNvSpPr txBox="1"/>
          <p:nvPr/>
        </p:nvSpPr>
        <p:spPr>
          <a:xfrm>
            <a:off x="5896621" y="1195724"/>
            <a:ext cx="1736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800" dirty="0">
                <a:solidFill>
                  <a:schemeClr val="accent4">
                    <a:lumMod val="50000"/>
                  </a:schemeClr>
                </a:solidFill>
              </a:rPr>
              <a:t>basis functions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6281D99-6561-FC00-0030-7E542AE61D5B}"/>
              </a:ext>
            </a:extLst>
          </p:cNvPr>
          <p:cNvCxnSpPr>
            <a:cxnSpLocks/>
          </p:cNvCxnSpPr>
          <p:nvPr/>
        </p:nvCxnSpPr>
        <p:spPr>
          <a:xfrm flipH="1">
            <a:off x="5652497" y="1500866"/>
            <a:ext cx="244124" cy="221441"/>
          </a:xfrm>
          <a:prstGeom prst="straightConnector1">
            <a:avLst/>
          </a:prstGeom>
          <a:ln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88AE670-03B2-F120-4203-0E5068A1933C}"/>
              </a:ext>
            </a:extLst>
          </p:cNvPr>
          <p:cNvCxnSpPr>
            <a:cxnSpLocks/>
            <a:stCxn id="17" idx="1"/>
          </p:cNvCxnSpPr>
          <p:nvPr/>
        </p:nvCxnSpPr>
        <p:spPr>
          <a:xfrm flipH="1">
            <a:off x="4572000" y="1380390"/>
            <a:ext cx="1324621" cy="336968"/>
          </a:xfrm>
          <a:prstGeom prst="straightConnector1">
            <a:avLst/>
          </a:prstGeom>
          <a:ln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8A930D9B-001B-68BC-A534-E84C8FCD5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0"/>
            <a:ext cx="7886700" cy="915566"/>
          </a:xfrm>
        </p:spPr>
        <p:txBody>
          <a:bodyPr>
            <a:normAutofit/>
          </a:bodyPr>
          <a:lstStyle/>
          <a:p>
            <a:pPr marL="541338" indent="-541338"/>
            <a:r>
              <a:rPr lang="en-AU" sz="2400" b="1">
                <a:latin typeface="Arial" panose="020B0604020202020204" pitchFamily="34" charset="0"/>
                <a:cs typeface="Arial" panose="020B0604020202020204" pitchFamily="34" charset="0"/>
              </a:rPr>
              <a:t>Multivariate point process models for biodiversity</a:t>
            </a:r>
            <a:endParaRPr lang="en-AU" sz="1800" b="1" i="1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4BE34EC-3986-EEAD-53B6-D119437B9C94}"/>
              </a:ext>
            </a:extLst>
          </p:cNvPr>
          <p:cNvCxnSpPr>
            <a:cxnSpLocks/>
          </p:cNvCxnSpPr>
          <p:nvPr/>
        </p:nvCxnSpPr>
        <p:spPr>
          <a:xfrm flipH="1" flipV="1">
            <a:off x="4651697" y="3480982"/>
            <a:ext cx="244124" cy="256911"/>
          </a:xfrm>
          <a:prstGeom prst="straightConnector1">
            <a:avLst/>
          </a:prstGeom>
          <a:ln>
            <a:solidFill>
              <a:srgbClr val="64007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59139973-F54E-A56F-24E6-6C47CA7B944F}"/>
              </a:ext>
            </a:extLst>
          </p:cNvPr>
          <p:cNvSpPr/>
          <p:nvPr/>
        </p:nvSpPr>
        <p:spPr>
          <a:xfrm>
            <a:off x="1547664" y="3726881"/>
            <a:ext cx="6264696" cy="5516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2C52F31-FA11-6459-DDB8-406761E421A9}"/>
              </a:ext>
            </a:extLst>
          </p:cNvPr>
          <p:cNvSpPr txBox="1"/>
          <p:nvPr/>
        </p:nvSpPr>
        <p:spPr>
          <a:xfrm>
            <a:off x="4873876" y="3703486"/>
            <a:ext cx="23175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800" dirty="0">
                <a:solidFill>
                  <a:srgbClr val="640078"/>
                </a:solidFill>
              </a:rPr>
              <a:t>numerical integration</a:t>
            </a:r>
          </a:p>
        </p:txBody>
      </p:sp>
    </p:spTree>
    <p:extLst>
      <p:ext uri="{BB962C8B-B14F-4D97-AF65-F5344CB8AC3E}">
        <p14:creationId xmlns:p14="http://schemas.microsoft.com/office/powerpoint/2010/main" val="2013042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/>
      <p:bldP spid="33" grpId="0" animBg="1"/>
      <p:bldP spid="33" grpId="1" animBg="1"/>
      <p:bldP spid="29" grpId="0"/>
      <p:bldP spid="29" grpId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0C723A3-0F13-0AE0-6E4F-8D50328BD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0"/>
            <a:ext cx="7886700" cy="915566"/>
          </a:xfrm>
        </p:spPr>
        <p:txBody>
          <a:bodyPr>
            <a:normAutofit/>
          </a:bodyPr>
          <a:lstStyle/>
          <a:p>
            <a:pPr marL="541338" indent="-541338"/>
            <a:r>
              <a:rPr lang="en-AU" sz="2400" b="1">
                <a:latin typeface="Arial" panose="020B0604020202020204" pitchFamily="34" charset="0"/>
                <a:cs typeface="Arial" panose="020B0604020202020204" pitchFamily="34" charset="0"/>
              </a:rPr>
              <a:t>Multivariate point process models for biodiversity</a:t>
            </a:r>
            <a:endParaRPr lang="en-AU" sz="1800" b="1" i="1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36D37B-187A-E85B-99DD-C26A84D70F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330" y="2859781"/>
            <a:ext cx="6336000" cy="1215124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3F69CD8D-BBC0-A09F-D78D-B25987C618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91" r="14736" b="35937"/>
          <a:stretch/>
        </p:blipFill>
        <p:spPr>
          <a:xfrm>
            <a:off x="1041330" y="1058079"/>
            <a:ext cx="6336000" cy="140729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CDD54DC-C655-8B5C-09D3-8243585ED99B}"/>
              </a:ext>
            </a:extLst>
          </p:cNvPr>
          <p:cNvSpPr/>
          <p:nvPr/>
        </p:nvSpPr>
        <p:spPr>
          <a:xfrm>
            <a:off x="1041330" y="1835173"/>
            <a:ext cx="6264696" cy="5516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4ACAF74F-C223-42C9-067E-F5F09FE43D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12" t="53762" r="37444" b="38537"/>
          <a:stretch/>
        </p:blipFill>
        <p:spPr>
          <a:xfrm>
            <a:off x="7426190" y="3913970"/>
            <a:ext cx="568014" cy="321869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ED32ED4-C4B1-26B2-BB95-2E0FF134C5DF}"/>
              </a:ext>
            </a:extLst>
          </p:cNvPr>
          <p:cNvCxnSpPr>
            <a:cxnSpLocks/>
            <a:stCxn id="10" idx="1"/>
          </p:cNvCxnSpPr>
          <p:nvPr/>
        </p:nvCxnSpPr>
        <p:spPr>
          <a:xfrm flipH="1" flipV="1">
            <a:off x="6832397" y="3847795"/>
            <a:ext cx="593793" cy="227110"/>
          </a:xfrm>
          <a:prstGeom prst="straightConnector1">
            <a:avLst/>
          </a:prstGeom>
          <a:ln>
            <a:solidFill>
              <a:srgbClr val="A4404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0131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0C723A3-0F13-0AE0-6E4F-8D50328BD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0"/>
            <a:ext cx="8496944" cy="915566"/>
          </a:xfrm>
        </p:spPr>
        <p:txBody>
          <a:bodyPr>
            <a:normAutofit/>
          </a:bodyPr>
          <a:lstStyle/>
          <a:p>
            <a:pPr marL="541338" indent="-541338"/>
            <a:r>
              <a:rPr lang="en-AU" sz="2400" b="1" dirty="0">
                <a:latin typeface="Arial" panose="020B0604020202020204" pitchFamily="34" charset="0"/>
                <a:cs typeface="Arial" panose="020B0604020202020204" pitchFamily="34" charset="0"/>
              </a:rPr>
              <a:t>Correcting for observer bias?</a:t>
            </a:r>
            <a:endParaRPr lang="en-AU" sz="1800" b="1" i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graph with dots and lines&#10;&#10;Description automatically generated">
            <a:extLst>
              <a:ext uri="{FF2B5EF4-FFF2-40B4-BE49-F238E27FC236}">
                <a16:creationId xmlns:a16="http://schemas.microsoft.com/office/drawing/2014/main" id="{483E338B-71C1-9416-F30C-FEF2593F7F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0" t="10870" b="8579"/>
          <a:stretch/>
        </p:blipFill>
        <p:spPr>
          <a:xfrm>
            <a:off x="5093783" y="754836"/>
            <a:ext cx="3797292" cy="3190821"/>
          </a:xfrm>
          <a:prstGeom prst="rect">
            <a:avLst/>
          </a:prstGeom>
        </p:spPr>
      </p:pic>
      <p:pic>
        <p:nvPicPr>
          <p:cNvPr id="5" name="Picture 4" descr="A graph of a number of numbers&#10;&#10;Description automatically generated with medium confidence">
            <a:extLst>
              <a:ext uri="{FF2B5EF4-FFF2-40B4-BE49-F238E27FC236}">
                <a16:creationId xmlns:a16="http://schemas.microsoft.com/office/drawing/2014/main" id="{21A3D8E8-D495-A016-47C0-ACE6EF7E7D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2" t="11180" b="8607"/>
          <a:stretch/>
        </p:blipFill>
        <p:spPr>
          <a:xfrm>
            <a:off x="662111" y="754838"/>
            <a:ext cx="3797290" cy="31908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79B76B8-1388-B8A8-135B-B6F9AD63C82D}"/>
              </a:ext>
            </a:extLst>
          </p:cNvPr>
          <p:cNvSpPr txBox="1"/>
          <p:nvPr/>
        </p:nvSpPr>
        <p:spPr>
          <a:xfrm>
            <a:off x="662109" y="3945657"/>
            <a:ext cx="379729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1800" dirty="0"/>
              <a:t>multi-LGCP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2DF5D4-15E1-73C9-79E2-04DCBF93B21B}"/>
              </a:ext>
            </a:extLst>
          </p:cNvPr>
          <p:cNvSpPr txBox="1"/>
          <p:nvPr/>
        </p:nvSpPr>
        <p:spPr>
          <a:xfrm>
            <a:off x="5093783" y="3945657"/>
            <a:ext cx="379729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1800" dirty="0"/>
              <a:t>LGCP (single species)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A4941E-60D4-E337-EA7E-479C542CCE24}"/>
              </a:ext>
            </a:extLst>
          </p:cNvPr>
          <p:cNvSpPr txBox="1"/>
          <p:nvPr/>
        </p:nvSpPr>
        <p:spPr>
          <a:xfrm rot="-5400000">
            <a:off x="-1226921" y="2350247"/>
            <a:ext cx="356015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1800" dirty="0"/>
              <a:t>multi-LGCP (bias correction)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60A03D-41FC-A4B2-75C8-47905B139CD3}"/>
              </a:ext>
            </a:extLst>
          </p:cNvPr>
          <p:cNvSpPr txBox="1"/>
          <p:nvPr/>
        </p:nvSpPr>
        <p:spPr>
          <a:xfrm rot="-5400000">
            <a:off x="3229566" y="2350247"/>
            <a:ext cx="356015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1800" dirty="0"/>
              <a:t>multi-LGCP (bias correction)</a:t>
            </a:r>
          </a:p>
        </p:txBody>
      </p:sp>
    </p:spTree>
    <p:extLst>
      <p:ext uri="{BB962C8B-B14F-4D97-AF65-F5344CB8AC3E}">
        <p14:creationId xmlns:p14="http://schemas.microsoft.com/office/powerpoint/2010/main" val="4111257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85BEB53-2BB3-49E9-AED4-883F1DD7F8A2}"/>
              </a:ext>
            </a:extLst>
          </p:cNvPr>
          <p:cNvSpPr txBox="1"/>
          <p:nvPr/>
        </p:nvSpPr>
        <p:spPr>
          <a:xfrm>
            <a:off x="62996" y="51470"/>
            <a:ext cx="8965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altLang="en-US" sz="2400" b="1">
                <a:latin typeface="Arial" charset="0"/>
                <a:ea typeface="Microsoft Sans Serif" charset="0"/>
                <a:cs typeface="Arial" charset="0"/>
              </a:rPr>
              <a:t>Multivariate spatial models in ecology using basis functions</a:t>
            </a:r>
            <a:endParaRPr lang="en-AU" b="1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80B1066-B359-39AF-97F0-69F4D808B984}"/>
              </a:ext>
            </a:extLst>
          </p:cNvPr>
          <p:cNvSpPr/>
          <p:nvPr/>
        </p:nvSpPr>
        <p:spPr>
          <a:xfrm>
            <a:off x="65139" y="1419622"/>
            <a:ext cx="3024336" cy="936104"/>
          </a:xfrm>
          <a:prstGeom prst="ellipse">
            <a:avLst/>
          </a:prstGeom>
          <a:solidFill>
            <a:schemeClr val="bg2">
              <a:lumMod val="90000"/>
            </a:schemeClr>
          </a:solidFill>
          <a:ln w="254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AU" sz="1800">
                <a:solidFill>
                  <a:schemeClr val="bg2">
                    <a:lumMod val="25000"/>
                  </a:schemeClr>
                </a:solidFill>
              </a:rPr>
              <a:t>Fit a log-Gaussian Cox process using </a:t>
            </a:r>
            <a:r>
              <a:rPr lang="en-AU" sz="1800" err="1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mgcv</a:t>
            </a:r>
            <a:endParaRPr lang="en-AU" sz="180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81057BF-9977-2A36-B56A-59093779D2E4}"/>
              </a:ext>
            </a:extLst>
          </p:cNvPr>
          <p:cNvSpPr/>
          <p:nvPr/>
        </p:nvSpPr>
        <p:spPr>
          <a:xfrm>
            <a:off x="3059832" y="843558"/>
            <a:ext cx="3024336" cy="936104"/>
          </a:xfrm>
          <a:prstGeom prst="ellipse">
            <a:avLst/>
          </a:prstGeom>
          <a:solidFill>
            <a:schemeClr val="bg2">
              <a:lumMod val="90000"/>
            </a:schemeClr>
          </a:solidFill>
          <a:ln w="254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AU" sz="1800">
                <a:solidFill>
                  <a:schemeClr val="bg2">
                    <a:lumMod val="25000"/>
                  </a:schemeClr>
                </a:solidFill>
              </a:rPr>
              <a:t>Multivariate spatial model for biodiversity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77E6390-F58B-E938-4F2C-E0186830BD16}"/>
              </a:ext>
            </a:extLst>
          </p:cNvPr>
          <p:cNvSpPr/>
          <p:nvPr/>
        </p:nvSpPr>
        <p:spPr>
          <a:xfrm>
            <a:off x="6012162" y="1395313"/>
            <a:ext cx="3024336" cy="93610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AU" sz="1800">
                <a:solidFill>
                  <a:schemeClr val="bg2">
                    <a:lumMod val="25000"/>
                  </a:schemeClr>
                </a:solidFill>
              </a:rPr>
              <a:t>Multivariate point process models for co-occurrence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106AA81-DC4F-5ABC-E152-DA4C1968FC1D}"/>
              </a:ext>
            </a:extLst>
          </p:cNvPr>
          <p:cNvSpPr/>
          <p:nvPr/>
        </p:nvSpPr>
        <p:spPr>
          <a:xfrm>
            <a:off x="1043608" y="3003798"/>
            <a:ext cx="3024336" cy="936104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254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AU" sz="1800"/>
              <a:t>Basis functions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332912E-2C87-8627-CEA4-2FB70EF77F81}"/>
              </a:ext>
            </a:extLst>
          </p:cNvPr>
          <p:cNvSpPr/>
          <p:nvPr/>
        </p:nvSpPr>
        <p:spPr>
          <a:xfrm>
            <a:off x="5220072" y="2979764"/>
            <a:ext cx="3024336" cy="936104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254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AU" sz="1800"/>
              <a:t>Factor analytic models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81BE962-C507-CC79-9D67-E45757B73A3A}"/>
              </a:ext>
            </a:extLst>
          </p:cNvPr>
          <p:cNvCxnSpPr>
            <a:cxnSpLocks/>
          </p:cNvCxnSpPr>
          <p:nvPr/>
        </p:nvCxnSpPr>
        <p:spPr>
          <a:xfrm flipV="1">
            <a:off x="3491880" y="2067694"/>
            <a:ext cx="2664296" cy="1008112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7AE5747-B41E-ADEA-92D7-584AA8E9923F}"/>
              </a:ext>
            </a:extLst>
          </p:cNvPr>
          <p:cNvCxnSpPr>
            <a:cxnSpLocks/>
          </p:cNvCxnSpPr>
          <p:nvPr/>
        </p:nvCxnSpPr>
        <p:spPr>
          <a:xfrm flipV="1">
            <a:off x="6732240" y="2331417"/>
            <a:ext cx="288032" cy="600373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72338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85BEB53-2BB3-49E9-AED4-883F1DD7F8A2}"/>
              </a:ext>
            </a:extLst>
          </p:cNvPr>
          <p:cNvSpPr txBox="1"/>
          <p:nvPr/>
        </p:nvSpPr>
        <p:spPr>
          <a:xfrm>
            <a:off x="62996" y="51470"/>
            <a:ext cx="8965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altLang="en-US" sz="2400" b="1">
                <a:latin typeface="Arial" charset="0"/>
                <a:ea typeface="Microsoft Sans Serif" charset="0"/>
                <a:cs typeface="Arial" charset="0"/>
              </a:rPr>
              <a:t>Multivariate spatial models in ecology using basis functions</a:t>
            </a:r>
            <a:endParaRPr lang="en-AU" b="1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80B1066-B359-39AF-97F0-69F4D808B984}"/>
              </a:ext>
            </a:extLst>
          </p:cNvPr>
          <p:cNvSpPr/>
          <p:nvPr/>
        </p:nvSpPr>
        <p:spPr>
          <a:xfrm>
            <a:off x="65139" y="1419622"/>
            <a:ext cx="3024336" cy="936104"/>
          </a:xfrm>
          <a:prstGeom prst="ellipse">
            <a:avLst/>
          </a:prstGeom>
          <a:solidFill>
            <a:schemeClr val="bg2">
              <a:lumMod val="90000"/>
            </a:schemeClr>
          </a:solidFill>
          <a:ln w="254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AU" sz="1800">
                <a:solidFill>
                  <a:schemeClr val="bg2">
                    <a:lumMod val="25000"/>
                  </a:schemeClr>
                </a:solidFill>
              </a:rPr>
              <a:t>Fit a log-Gaussian Cox process using </a:t>
            </a:r>
            <a:r>
              <a:rPr lang="en-AU" sz="1800" err="1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mgcv</a:t>
            </a:r>
            <a:endParaRPr lang="en-AU" sz="180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81057BF-9977-2A36-B56A-59093779D2E4}"/>
              </a:ext>
            </a:extLst>
          </p:cNvPr>
          <p:cNvSpPr/>
          <p:nvPr/>
        </p:nvSpPr>
        <p:spPr>
          <a:xfrm>
            <a:off x="3059832" y="843558"/>
            <a:ext cx="3024336" cy="936104"/>
          </a:xfrm>
          <a:prstGeom prst="ellipse">
            <a:avLst/>
          </a:prstGeom>
          <a:solidFill>
            <a:schemeClr val="bg2">
              <a:lumMod val="90000"/>
            </a:schemeClr>
          </a:solidFill>
          <a:ln w="254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AU" sz="1800">
                <a:solidFill>
                  <a:schemeClr val="bg2">
                    <a:lumMod val="25000"/>
                  </a:schemeClr>
                </a:solidFill>
              </a:rPr>
              <a:t>Multivariate spatial model for biodiversity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77E6390-F58B-E938-4F2C-E0186830BD16}"/>
              </a:ext>
            </a:extLst>
          </p:cNvPr>
          <p:cNvSpPr/>
          <p:nvPr/>
        </p:nvSpPr>
        <p:spPr>
          <a:xfrm>
            <a:off x="6012162" y="1395313"/>
            <a:ext cx="3024336" cy="93610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AU" sz="1800">
                <a:solidFill>
                  <a:schemeClr val="bg2">
                    <a:lumMod val="25000"/>
                  </a:schemeClr>
                </a:solidFill>
              </a:rPr>
              <a:t>Multivariate point process models for co-occurrence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106AA81-DC4F-5ABC-E152-DA4C1968FC1D}"/>
              </a:ext>
            </a:extLst>
          </p:cNvPr>
          <p:cNvSpPr/>
          <p:nvPr/>
        </p:nvSpPr>
        <p:spPr>
          <a:xfrm>
            <a:off x="1043608" y="3003798"/>
            <a:ext cx="3024336" cy="936104"/>
          </a:xfrm>
          <a:prstGeom prst="ellipse">
            <a:avLst/>
          </a:prstGeom>
          <a:solidFill>
            <a:schemeClr val="bg1">
              <a:lumMod val="85000"/>
            </a:schemeClr>
          </a:solidFill>
          <a:ln w="254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AU" sz="1800">
                <a:solidFill>
                  <a:schemeClr val="bg2">
                    <a:lumMod val="25000"/>
                  </a:schemeClr>
                </a:solidFill>
              </a:rPr>
              <a:t>Basis functions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332912E-2C87-8627-CEA4-2FB70EF77F81}"/>
              </a:ext>
            </a:extLst>
          </p:cNvPr>
          <p:cNvSpPr/>
          <p:nvPr/>
        </p:nvSpPr>
        <p:spPr>
          <a:xfrm>
            <a:off x="5220072" y="2979764"/>
            <a:ext cx="3024336" cy="936104"/>
          </a:xfrm>
          <a:prstGeom prst="ellipse">
            <a:avLst/>
          </a:prstGeom>
          <a:solidFill>
            <a:schemeClr val="bg1">
              <a:lumMod val="85000"/>
            </a:schemeClr>
          </a:solidFill>
          <a:ln w="254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AU" sz="1800">
                <a:solidFill>
                  <a:schemeClr val="bg2">
                    <a:lumMod val="25000"/>
                  </a:schemeClr>
                </a:solidFill>
              </a:rPr>
              <a:t>Factor analytic models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A1701BD-2AB0-6741-D897-D524403937F1}"/>
              </a:ext>
            </a:extLst>
          </p:cNvPr>
          <p:cNvSpPr/>
          <p:nvPr/>
        </p:nvSpPr>
        <p:spPr>
          <a:xfrm>
            <a:off x="6490628" y="1971377"/>
            <a:ext cx="2016224" cy="360040"/>
          </a:xfrm>
          <a:prstGeom prst="ellipse">
            <a:avLst/>
          </a:prstGeom>
          <a:noFill/>
          <a:ln w="254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461205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85BEB53-2BB3-49E9-AED4-883F1DD7F8A2}"/>
              </a:ext>
            </a:extLst>
          </p:cNvPr>
          <p:cNvSpPr txBox="1"/>
          <p:nvPr/>
        </p:nvSpPr>
        <p:spPr>
          <a:xfrm>
            <a:off x="62996" y="51470"/>
            <a:ext cx="8965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altLang="en-US" sz="2400" b="1">
                <a:latin typeface="Arial" charset="0"/>
                <a:ea typeface="Microsoft Sans Serif" charset="0"/>
                <a:cs typeface="Arial" charset="0"/>
              </a:rPr>
              <a:t>Multivariate spatial models in ecology using basis functions</a:t>
            </a:r>
            <a:endParaRPr lang="en-AU" b="1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80B1066-B359-39AF-97F0-69F4D808B984}"/>
              </a:ext>
            </a:extLst>
          </p:cNvPr>
          <p:cNvSpPr/>
          <p:nvPr/>
        </p:nvSpPr>
        <p:spPr>
          <a:xfrm>
            <a:off x="65139" y="1419622"/>
            <a:ext cx="3024336" cy="936104"/>
          </a:xfrm>
          <a:prstGeom prst="ellipse">
            <a:avLst/>
          </a:prstGeom>
          <a:solidFill>
            <a:schemeClr val="bg2">
              <a:lumMod val="90000"/>
            </a:schemeClr>
          </a:solidFill>
          <a:ln w="254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AU" sz="1800">
                <a:solidFill>
                  <a:schemeClr val="bg2">
                    <a:lumMod val="25000"/>
                  </a:schemeClr>
                </a:solidFill>
              </a:rPr>
              <a:t>Fit a log-Gaussian Cox process using </a:t>
            </a:r>
            <a:r>
              <a:rPr lang="en-AU" sz="1800" err="1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mgcv</a:t>
            </a:r>
            <a:endParaRPr lang="en-AU" sz="180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81057BF-9977-2A36-B56A-59093779D2E4}"/>
              </a:ext>
            </a:extLst>
          </p:cNvPr>
          <p:cNvSpPr/>
          <p:nvPr/>
        </p:nvSpPr>
        <p:spPr>
          <a:xfrm>
            <a:off x="3059832" y="843558"/>
            <a:ext cx="3024336" cy="936104"/>
          </a:xfrm>
          <a:prstGeom prst="ellipse">
            <a:avLst/>
          </a:prstGeom>
          <a:solidFill>
            <a:schemeClr val="bg2">
              <a:lumMod val="90000"/>
            </a:schemeClr>
          </a:solidFill>
          <a:ln w="254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AU" sz="1800">
                <a:solidFill>
                  <a:schemeClr val="bg2">
                    <a:lumMod val="25000"/>
                  </a:schemeClr>
                </a:solidFill>
              </a:rPr>
              <a:t>Multivariate spatial model for biodiversity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77E6390-F58B-E938-4F2C-E0186830BD16}"/>
              </a:ext>
            </a:extLst>
          </p:cNvPr>
          <p:cNvSpPr/>
          <p:nvPr/>
        </p:nvSpPr>
        <p:spPr>
          <a:xfrm>
            <a:off x="6012162" y="1395313"/>
            <a:ext cx="3024336" cy="936104"/>
          </a:xfrm>
          <a:prstGeom prst="ellipse">
            <a:avLst/>
          </a:prstGeom>
          <a:solidFill>
            <a:schemeClr val="bg2">
              <a:lumMod val="90000"/>
            </a:schemeClr>
          </a:solidFill>
          <a:ln w="254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AU" sz="1800">
                <a:solidFill>
                  <a:schemeClr val="bg2">
                    <a:lumMod val="25000"/>
                  </a:schemeClr>
                </a:solidFill>
              </a:rPr>
              <a:t>Multivariate point process models for co-occurrence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106AA81-DC4F-5ABC-E152-DA4C1968FC1D}"/>
              </a:ext>
            </a:extLst>
          </p:cNvPr>
          <p:cNvSpPr/>
          <p:nvPr/>
        </p:nvSpPr>
        <p:spPr>
          <a:xfrm>
            <a:off x="1043608" y="3003798"/>
            <a:ext cx="3024336" cy="936104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AU" sz="1800"/>
              <a:t>Basis functions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332912E-2C87-8627-CEA4-2FB70EF77F81}"/>
              </a:ext>
            </a:extLst>
          </p:cNvPr>
          <p:cNvSpPr/>
          <p:nvPr/>
        </p:nvSpPr>
        <p:spPr>
          <a:xfrm>
            <a:off x="5220072" y="2979764"/>
            <a:ext cx="3024336" cy="936104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254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AU" sz="1800"/>
              <a:t>Factor analytic models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81BE962-C507-CC79-9D67-E45757B73A3A}"/>
              </a:ext>
            </a:extLst>
          </p:cNvPr>
          <p:cNvCxnSpPr>
            <a:cxnSpLocks/>
          </p:cNvCxnSpPr>
          <p:nvPr/>
        </p:nvCxnSpPr>
        <p:spPr>
          <a:xfrm>
            <a:off x="4499992" y="2571750"/>
            <a:ext cx="936104" cy="648072"/>
          </a:xfrm>
          <a:prstGeom prst="straightConnector1">
            <a:avLst/>
          </a:prstGeom>
          <a:ln w="25400">
            <a:solidFill>
              <a:schemeClr val="accent6">
                <a:lumMod val="60000"/>
                <a:lumOff val="4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816439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0C723A3-0F13-0AE0-6E4F-8D50328BD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0"/>
            <a:ext cx="8496944" cy="627532"/>
          </a:xfrm>
        </p:spPr>
        <p:txBody>
          <a:bodyPr>
            <a:normAutofit/>
          </a:bodyPr>
          <a:lstStyle/>
          <a:p>
            <a:pPr marL="541338" indent="-541338"/>
            <a:r>
              <a:rPr lang="en-AU" sz="2400" b="1">
                <a:latin typeface="Arial" panose="020B0604020202020204" pitchFamily="34" charset="0"/>
                <a:cs typeface="Arial" panose="020B0604020202020204" pitchFamily="34" charset="0"/>
              </a:rPr>
              <a:t>Co-occurrence from a generalised latent variable model</a:t>
            </a:r>
            <a:endParaRPr lang="en-AU" sz="1800" b="1" i="1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map of the south africa&#10;&#10;Description automatically generated">
            <a:extLst>
              <a:ext uri="{FF2B5EF4-FFF2-40B4-BE49-F238E27FC236}">
                <a16:creationId xmlns:a16="http://schemas.microsoft.com/office/drawing/2014/main" id="{A4F44D91-5F88-F8BE-96A6-18F9AF8C30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71" y="2283719"/>
            <a:ext cx="2494569" cy="2182748"/>
          </a:xfrm>
          <a:prstGeom prst="rect">
            <a:avLst/>
          </a:prstGeom>
        </p:spPr>
      </p:pic>
      <p:pic>
        <p:nvPicPr>
          <p:cNvPr id="13" name="Picture 12" descr="A red and yellow squares&#10;&#10;Description automatically generated">
            <a:extLst>
              <a:ext uri="{FF2B5EF4-FFF2-40B4-BE49-F238E27FC236}">
                <a16:creationId xmlns:a16="http://schemas.microsoft.com/office/drawing/2014/main" id="{427984D8-3D27-7465-F7D9-C9B41B3851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819" y="2283718"/>
            <a:ext cx="5095554" cy="2183810"/>
          </a:xfrm>
          <a:prstGeom prst="rect">
            <a:avLst/>
          </a:prstGeom>
        </p:spPr>
      </p:pic>
      <p:pic>
        <p:nvPicPr>
          <p:cNvPr id="17" name="Picture 16" descr="A diagram of different colored squares&#10;&#10;Description automatically generated">
            <a:extLst>
              <a:ext uri="{FF2B5EF4-FFF2-40B4-BE49-F238E27FC236}">
                <a16:creationId xmlns:a16="http://schemas.microsoft.com/office/drawing/2014/main" id="{EEDD3982-F6B9-C40F-0E2C-D03F328458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70" y="2283718"/>
            <a:ext cx="2182747" cy="2182747"/>
          </a:xfrm>
          <a:prstGeom prst="rect">
            <a:avLst/>
          </a:prstGeom>
        </p:spPr>
      </p:pic>
      <p:pic>
        <p:nvPicPr>
          <p:cNvPr id="12" name="Picture 11" descr="A screenshot of a computer&#10;&#10;Description automatically generated">
            <a:extLst>
              <a:ext uri="{FF2B5EF4-FFF2-40B4-BE49-F238E27FC236}">
                <a16:creationId xmlns:a16="http://schemas.microsoft.com/office/drawing/2014/main" id="{656BF9EF-F20A-DC07-CE6D-A3BEEB005DF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22" r="17634" b="33674"/>
          <a:stretch/>
        </p:blipFill>
        <p:spPr>
          <a:xfrm>
            <a:off x="1295674" y="627534"/>
            <a:ext cx="6120604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225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0C723A3-0F13-0AE0-6E4F-8D50328BD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0"/>
            <a:ext cx="7886700" cy="915566"/>
          </a:xfrm>
        </p:spPr>
        <p:txBody>
          <a:bodyPr>
            <a:normAutofit/>
          </a:bodyPr>
          <a:lstStyle/>
          <a:p>
            <a:pPr marL="541338" indent="-541338"/>
            <a:r>
              <a:rPr lang="en-AU" sz="2400" b="1">
                <a:latin typeface="Arial" panose="020B0604020202020204" pitchFamily="34" charset="0"/>
                <a:cs typeface="Arial" panose="020B0604020202020204" pitchFamily="34" charset="0"/>
              </a:rPr>
              <a:t>Climate Change Effects on Species Distribution</a:t>
            </a:r>
            <a:endParaRPr lang="en-AU" sz="1800" b="1" i="1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44FD2C-6CDA-F3CC-8A6B-BE4E085AC343}"/>
              </a:ext>
            </a:extLst>
          </p:cNvPr>
          <p:cNvSpPr txBox="1"/>
          <p:nvPr/>
        </p:nvSpPr>
        <p:spPr>
          <a:xfrm>
            <a:off x="107504" y="627534"/>
            <a:ext cx="87129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000"/>
              <a:t>How might </a:t>
            </a:r>
            <a:r>
              <a:rPr lang="en-AU" sz="2000" i="1"/>
              <a:t>Eucalyptus </a:t>
            </a:r>
            <a:r>
              <a:rPr lang="en-AU" sz="2000" i="1" err="1"/>
              <a:t>campanulata</a:t>
            </a:r>
            <a:r>
              <a:rPr lang="en-AU" sz="2000" i="1"/>
              <a:t> </a:t>
            </a:r>
            <a:r>
              <a:rPr lang="en-AU" sz="2000"/>
              <a:t>respond to a changing climate?</a:t>
            </a:r>
            <a:endParaRPr lang="en-AU" sz="2000" i="1">
              <a:solidFill>
                <a:schemeClr val="accent3"/>
              </a:solidFill>
            </a:endParaRPr>
          </a:p>
        </p:txBody>
      </p:sp>
      <p:pic>
        <p:nvPicPr>
          <p:cNvPr id="7" name="Picture 6" descr="A tree with many branches&#10;&#10;Description automatically generated">
            <a:extLst>
              <a:ext uri="{FF2B5EF4-FFF2-40B4-BE49-F238E27FC236}">
                <a16:creationId xmlns:a16="http://schemas.microsoft.com/office/drawing/2014/main" id="{0C4DECF9-D8E3-2CD7-562E-7EAE45200E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219822"/>
            <a:ext cx="1005780" cy="1341040"/>
          </a:xfrm>
          <a:prstGeom prst="rect">
            <a:avLst/>
          </a:prstGeom>
        </p:spPr>
      </p:pic>
      <p:pic>
        <p:nvPicPr>
          <p:cNvPr id="4" name="Picture 3" descr="A map of sweden with a scale&#10;&#10;Description automatically generated">
            <a:extLst>
              <a:ext uri="{FF2B5EF4-FFF2-40B4-BE49-F238E27FC236}">
                <a16:creationId xmlns:a16="http://schemas.microsoft.com/office/drawing/2014/main" id="{D20455B4-E790-656D-3309-5C5BA16D65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78" b="5488"/>
          <a:stretch/>
        </p:blipFill>
        <p:spPr>
          <a:xfrm>
            <a:off x="2380824" y="1692538"/>
            <a:ext cx="2191175" cy="2729131"/>
          </a:xfrm>
          <a:prstGeom prst="rect">
            <a:avLst/>
          </a:prstGeom>
        </p:spPr>
      </p:pic>
      <p:pic>
        <p:nvPicPr>
          <p:cNvPr id="8" name="Picture 7" descr="A map of sweden with a scale&#10;&#10;Description automatically generated">
            <a:extLst>
              <a:ext uri="{FF2B5EF4-FFF2-40B4-BE49-F238E27FC236}">
                <a16:creationId xmlns:a16="http://schemas.microsoft.com/office/drawing/2014/main" id="{EB5A045F-E2E9-5C4C-3F53-E63B97A0C2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82" b="4585"/>
          <a:stretch/>
        </p:blipFill>
        <p:spPr>
          <a:xfrm>
            <a:off x="5548103" y="1689883"/>
            <a:ext cx="2191175" cy="27291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4861F9A-F0B3-AAE6-30D2-DAD982289CC7}"/>
              </a:ext>
            </a:extLst>
          </p:cNvPr>
          <p:cNvSpPr txBox="1"/>
          <p:nvPr/>
        </p:nvSpPr>
        <p:spPr>
          <a:xfrm>
            <a:off x="5996169" y="1335268"/>
            <a:ext cx="115212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000"/>
              <a:t>+1.5°C</a:t>
            </a:r>
            <a:endParaRPr lang="en-AU" sz="2000" i="1">
              <a:solidFill>
                <a:schemeClr val="accent3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DD9FA4-0B5F-1FB0-6E25-A49890BE6A50}"/>
              </a:ext>
            </a:extLst>
          </p:cNvPr>
          <p:cNvSpPr txBox="1"/>
          <p:nvPr/>
        </p:nvSpPr>
        <p:spPr>
          <a:xfrm>
            <a:off x="958054" y="4371949"/>
            <a:ext cx="12349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00">
                <a:solidFill>
                  <a:schemeClr val="bg2">
                    <a:lumMod val="50000"/>
                  </a:schemeClr>
                </a:solidFill>
              </a:rPr>
              <a:t>Photo: Samuel Frankel</a:t>
            </a:r>
          </a:p>
        </p:txBody>
      </p:sp>
    </p:spTree>
    <p:extLst>
      <p:ext uri="{BB962C8B-B14F-4D97-AF65-F5344CB8AC3E}">
        <p14:creationId xmlns:p14="http://schemas.microsoft.com/office/powerpoint/2010/main" val="1498728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diagram of different colored squares&#10;&#10;Description automatically generated">
            <a:extLst>
              <a:ext uri="{FF2B5EF4-FFF2-40B4-BE49-F238E27FC236}">
                <a16:creationId xmlns:a16="http://schemas.microsoft.com/office/drawing/2014/main" id="{EEDD3982-F6B9-C40F-0E2C-D03F328458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428" y="1440872"/>
            <a:ext cx="3048972" cy="3048972"/>
          </a:xfrm>
          <a:prstGeom prst="rect">
            <a:avLst/>
          </a:prstGeom>
        </p:spPr>
      </p:pic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C081D79E-8475-0D4D-2E25-D7D900A0E5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83" b="42288"/>
          <a:stretch/>
        </p:blipFill>
        <p:spPr>
          <a:xfrm>
            <a:off x="741370" y="635262"/>
            <a:ext cx="7431030" cy="720080"/>
          </a:xfrm>
          <a:prstGeom prst="rect">
            <a:avLst/>
          </a:prstGeom>
        </p:spPr>
      </p:pic>
      <p:pic>
        <p:nvPicPr>
          <p:cNvPr id="13" name="Picture 12" descr="A red and yellow squares&#10;&#10;Description automatically generated">
            <a:extLst>
              <a:ext uri="{FF2B5EF4-FFF2-40B4-BE49-F238E27FC236}">
                <a16:creationId xmlns:a16="http://schemas.microsoft.com/office/drawing/2014/main" id="{427984D8-3D27-7465-F7D9-C9B41B3851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230" y="2530172"/>
            <a:ext cx="4536504" cy="1944217"/>
          </a:xfrm>
          <a:prstGeom prst="rect">
            <a:avLst/>
          </a:prstGeom>
        </p:spPr>
      </p:pic>
      <p:pic>
        <p:nvPicPr>
          <p:cNvPr id="21" name="Picture 20" descr="A diagram with numbers and letters&#10;&#10;Description automatically generated">
            <a:extLst>
              <a:ext uri="{FF2B5EF4-FFF2-40B4-BE49-F238E27FC236}">
                <a16:creationId xmlns:a16="http://schemas.microsoft.com/office/drawing/2014/main" id="{3CAA9E32-4B1C-6196-D595-9BA387522E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70" y="1440872"/>
            <a:ext cx="3048972" cy="304897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F96BCB5-B3F4-87C9-2D73-0961FB6C0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0"/>
            <a:ext cx="8496944" cy="627532"/>
          </a:xfrm>
        </p:spPr>
        <p:txBody>
          <a:bodyPr>
            <a:normAutofit/>
          </a:bodyPr>
          <a:lstStyle/>
          <a:p>
            <a:pPr marL="541338" indent="-541338"/>
            <a:r>
              <a:rPr lang="en-AU" sz="2400" b="1">
                <a:latin typeface="Arial" panose="020B0604020202020204" pitchFamily="34" charset="0"/>
                <a:cs typeface="Arial" panose="020B0604020202020204" pitchFamily="34" charset="0"/>
              </a:rPr>
              <a:t>Co-occurrence from a generalised latent variable model</a:t>
            </a:r>
            <a:endParaRPr lang="en-AU" sz="1800" b="1" i="1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2E02168-D576-5D23-408B-83C36C785659}"/>
              </a:ext>
            </a:extLst>
          </p:cNvPr>
          <p:cNvSpPr txBox="1"/>
          <p:nvPr/>
        </p:nvSpPr>
        <p:spPr>
          <a:xfrm rot="20463384">
            <a:off x="355948" y="1942433"/>
            <a:ext cx="86521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A4404E"/>
                </a:solidFill>
              </a:rPr>
              <a:t>Can we do this for point event data?</a:t>
            </a:r>
            <a:endParaRPr lang="en-AU" sz="3600" b="1">
              <a:solidFill>
                <a:srgbClr val="A4404E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F2E6C7-4019-0423-8169-A38EEC41C39D}"/>
              </a:ext>
            </a:extLst>
          </p:cNvPr>
          <p:cNvSpPr txBox="1"/>
          <p:nvPr/>
        </p:nvSpPr>
        <p:spPr>
          <a:xfrm>
            <a:off x="3965612" y="1384507"/>
            <a:ext cx="31933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/>
              <a:t>(also see Pledger &amp; Arnold 2014)</a:t>
            </a:r>
          </a:p>
        </p:txBody>
      </p:sp>
      <p:pic>
        <p:nvPicPr>
          <p:cNvPr id="4" name="Picture 3" descr="A person with grey hair smiling&#10;&#10;Description automatically generated">
            <a:extLst>
              <a:ext uri="{FF2B5EF4-FFF2-40B4-BE49-F238E27FC236}">
                <a16:creationId xmlns:a16="http://schemas.microsoft.com/office/drawing/2014/main" id="{E8BD0CAB-0C56-F124-FAD7-494CE43591F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47"/>
          <a:stretch/>
        </p:blipFill>
        <p:spPr>
          <a:xfrm>
            <a:off x="7166377" y="1454772"/>
            <a:ext cx="1006023" cy="1059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79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  <p:bldP spid="2" grpId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0C723A3-0F13-0AE0-6E4F-8D50328BD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0"/>
            <a:ext cx="8941398" cy="915566"/>
          </a:xfrm>
        </p:spPr>
        <p:txBody>
          <a:bodyPr>
            <a:normAutofit/>
          </a:bodyPr>
          <a:lstStyle/>
          <a:p>
            <a:pPr marL="541338" indent="-541338"/>
            <a:r>
              <a:rPr lang="en-AU" sz="2400" b="1" dirty="0">
                <a:latin typeface="Arial" panose="020B0604020202020204" pitchFamily="34" charset="0"/>
                <a:cs typeface="Arial" panose="020B0604020202020204" pitchFamily="34" charset="0"/>
              </a:rPr>
              <a:t>Can we infer co-occurrence from point event data?</a:t>
            </a:r>
            <a:endParaRPr lang="en-AU" sz="1800" b="1" i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1AA73752-3588-8EE4-D50D-3696AD6A01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45" b="37120"/>
          <a:stretch/>
        </p:blipFill>
        <p:spPr>
          <a:xfrm>
            <a:off x="751242" y="843558"/>
            <a:ext cx="7431030" cy="1368152"/>
          </a:xfrm>
          <a:prstGeom prst="rect">
            <a:avLst/>
          </a:prstGeom>
        </p:spPr>
      </p:pic>
      <p:pic>
        <p:nvPicPr>
          <p:cNvPr id="12" name="Picture 11" descr="A red and yellow squares&#10;&#10;Description automatically generated">
            <a:extLst>
              <a:ext uri="{FF2B5EF4-FFF2-40B4-BE49-F238E27FC236}">
                <a16:creationId xmlns:a16="http://schemas.microsoft.com/office/drawing/2014/main" id="{6A2B02B6-1EA4-B8F1-3168-D1DBF505A4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242" y="2648699"/>
            <a:ext cx="3462183" cy="148379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96767AF-F915-913D-6C1C-B1D000FD8AD1}"/>
              </a:ext>
            </a:extLst>
          </p:cNvPr>
          <p:cNvSpPr/>
          <p:nvPr/>
        </p:nvSpPr>
        <p:spPr>
          <a:xfrm>
            <a:off x="961728" y="1569154"/>
            <a:ext cx="3322240" cy="5516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61DD7AC-E2D8-B1E7-38AA-5EDA69625481}"/>
              </a:ext>
            </a:extLst>
          </p:cNvPr>
          <p:cNvSpPr/>
          <p:nvPr/>
        </p:nvSpPr>
        <p:spPr>
          <a:xfrm>
            <a:off x="4355976" y="966558"/>
            <a:ext cx="3528392" cy="6025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8981D71-76AB-293E-BBA1-0A877D182D07}"/>
              </a:ext>
            </a:extLst>
          </p:cNvPr>
          <p:cNvSpPr/>
          <p:nvPr/>
        </p:nvSpPr>
        <p:spPr>
          <a:xfrm>
            <a:off x="4334849" y="1588808"/>
            <a:ext cx="3322240" cy="5516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6" name="Picture 15" descr="A map of the south africa&#10;&#10;Description automatically generated">
            <a:extLst>
              <a:ext uri="{FF2B5EF4-FFF2-40B4-BE49-F238E27FC236}">
                <a16:creationId xmlns:a16="http://schemas.microsoft.com/office/drawing/2014/main" id="{8AA86F30-D431-3F6C-6E74-3774B73A35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427733"/>
            <a:ext cx="1948296" cy="1704759"/>
          </a:xfrm>
          <a:prstGeom prst="rect">
            <a:avLst/>
          </a:prstGeom>
        </p:spPr>
      </p:pic>
      <p:pic>
        <p:nvPicPr>
          <p:cNvPr id="22" name="Picture 21" descr="A grey map of a country&#10;&#10;Description automatically generated">
            <a:extLst>
              <a:ext uri="{FF2B5EF4-FFF2-40B4-BE49-F238E27FC236}">
                <a16:creationId xmlns:a16="http://schemas.microsoft.com/office/drawing/2014/main" id="{5BB9C21F-379A-BDFA-BC64-CEE4A22C91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161" y="2307291"/>
            <a:ext cx="1140751" cy="1825201"/>
          </a:xfrm>
          <a:prstGeom prst="rect">
            <a:avLst/>
          </a:prstGeom>
        </p:spPr>
      </p:pic>
      <p:pic>
        <p:nvPicPr>
          <p:cNvPr id="20" name="Picture 19" descr="A map of a country with many colored dots&#10;&#10;Description automatically generated">
            <a:extLst>
              <a:ext uri="{FF2B5EF4-FFF2-40B4-BE49-F238E27FC236}">
                <a16:creationId xmlns:a16="http://schemas.microsoft.com/office/drawing/2014/main" id="{5D56C7FC-4656-5257-5F62-F8863CC1CE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797" y="2307292"/>
            <a:ext cx="1140750" cy="182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02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85BEB53-2BB3-49E9-AED4-883F1DD7F8A2}"/>
              </a:ext>
            </a:extLst>
          </p:cNvPr>
          <p:cNvSpPr txBox="1"/>
          <p:nvPr/>
        </p:nvSpPr>
        <p:spPr>
          <a:xfrm>
            <a:off x="62996" y="51470"/>
            <a:ext cx="8965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altLang="en-US" sz="2400" b="1">
                <a:latin typeface="Arial" charset="0"/>
                <a:ea typeface="Microsoft Sans Serif" charset="0"/>
                <a:cs typeface="Arial" charset="0"/>
              </a:rPr>
              <a:t>Multivariate spatial models in ecology using basis functions</a:t>
            </a:r>
            <a:endParaRPr lang="en-AU" b="1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80B1066-B359-39AF-97F0-69F4D808B984}"/>
              </a:ext>
            </a:extLst>
          </p:cNvPr>
          <p:cNvSpPr/>
          <p:nvPr/>
        </p:nvSpPr>
        <p:spPr>
          <a:xfrm>
            <a:off x="65139" y="1419622"/>
            <a:ext cx="3024336" cy="936104"/>
          </a:xfrm>
          <a:prstGeom prst="ellipse">
            <a:avLst/>
          </a:prstGeom>
          <a:solidFill>
            <a:schemeClr val="bg2">
              <a:lumMod val="90000"/>
            </a:schemeClr>
          </a:solidFill>
          <a:ln w="254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AU" sz="1800">
                <a:solidFill>
                  <a:schemeClr val="bg2">
                    <a:lumMod val="25000"/>
                  </a:schemeClr>
                </a:solidFill>
              </a:rPr>
              <a:t>Fit a log-Gaussian Cox process using </a:t>
            </a:r>
            <a:r>
              <a:rPr lang="en-AU" sz="1800" err="1">
                <a:solidFill>
                  <a:schemeClr val="bg2">
                    <a:lumMod val="2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mgcv</a:t>
            </a:r>
            <a:endParaRPr lang="en-AU" sz="180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81057BF-9977-2A36-B56A-59093779D2E4}"/>
              </a:ext>
            </a:extLst>
          </p:cNvPr>
          <p:cNvSpPr/>
          <p:nvPr/>
        </p:nvSpPr>
        <p:spPr>
          <a:xfrm>
            <a:off x="3059832" y="843558"/>
            <a:ext cx="3024336" cy="936104"/>
          </a:xfrm>
          <a:prstGeom prst="ellipse">
            <a:avLst/>
          </a:prstGeom>
          <a:solidFill>
            <a:schemeClr val="bg2">
              <a:lumMod val="90000"/>
            </a:schemeClr>
          </a:solidFill>
          <a:ln w="254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AU" sz="1800">
                <a:solidFill>
                  <a:schemeClr val="bg2">
                    <a:lumMod val="25000"/>
                  </a:schemeClr>
                </a:solidFill>
              </a:rPr>
              <a:t>Multivariate spatial model for biodiversity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77E6390-F58B-E938-4F2C-E0186830BD16}"/>
              </a:ext>
            </a:extLst>
          </p:cNvPr>
          <p:cNvSpPr/>
          <p:nvPr/>
        </p:nvSpPr>
        <p:spPr>
          <a:xfrm>
            <a:off x="6012162" y="1395313"/>
            <a:ext cx="3024336" cy="93610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AU" sz="1800">
                <a:solidFill>
                  <a:schemeClr val="bg2">
                    <a:lumMod val="25000"/>
                  </a:schemeClr>
                </a:solidFill>
              </a:rPr>
              <a:t>Multivariate point process models for co-occurrence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106AA81-DC4F-5ABC-E152-DA4C1968FC1D}"/>
              </a:ext>
            </a:extLst>
          </p:cNvPr>
          <p:cNvSpPr/>
          <p:nvPr/>
        </p:nvSpPr>
        <p:spPr>
          <a:xfrm>
            <a:off x="1043608" y="3003798"/>
            <a:ext cx="3024336" cy="936104"/>
          </a:xfrm>
          <a:prstGeom prst="ellipse">
            <a:avLst/>
          </a:prstGeom>
          <a:solidFill>
            <a:schemeClr val="bg1">
              <a:lumMod val="85000"/>
            </a:schemeClr>
          </a:solidFill>
          <a:ln w="254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AU" sz="1800">
                <a:solidFill>
                  <a:schemeClr val="bg2">
                    <a:lumMod val="25000"/>
                  </a:schemeClr>
                </a:solidFill>
              </a:rPr>
              <a:t>Basis functions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332912E-2C87-8627-CEA4-2FB70EF77F81}"/>
              </a:ext>
            </a:extLst>
          </p:cNvPr>
          <p:cNvSpPr/>
          <p:nvPr/>
        </p:nvSpPr>
        <p:spPr>
          <a:xfrm>
            <a:off x="5220072" y="2979764"/>
            <a:ext cx="3024336" cy="936104"/>
          </a:xfrm>
          <a:prstGeom prst="ellipse">
            <a:avLst/>
          </a:prstGeom>
          <a:solidFill>
            <a:schemeClr val="bg1">
              <a:lumMod val="85000"/>
            </a:schemeClr>
          </a:solidFill>
          <a:ln w="254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AU" sz="1800">
                <a:solidFill>
                  <a:schemeClr val="bg2">
                    <a:lumMod val="25000"/>
                  </a:schemeClr>
                </a:solidFill>
              </a:rPr>
              <a:t>Factor analytic models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A1701BD-2AB0-6741-D897-D524403937F1}"/>
              </a:ext>
            </a:extLst>
          </p:cNvPr>
          <p:cNvSpPr/>
          <p:nvPr/>
        </p:nvSpPr>
        <p:spPr>
          <a:xfrm>
            <a:off x="6490628" y="1971377"/>
            <a:ext cx="2016224" cy="360040"/>
          </a:xfrm>
          <a:prstGeom prst="ellipse">
            <a:avLst/>
          </a:prstGeom>
          <a:noFill/>
          <a:ln w="254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7704592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0C723A3-0F13-0AE0-6E4F-8D50328BD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0"/>
            <a:ext cx="8496944" cy="915566"/>
          </a:xfrm>
        </p:spPr>
        <p:txBody>
          <a:bodyPr>
            <a:normAutofit/>
          </a:bodyPr>
          <a:lstStyle/>
          <a:p>
            <a:pPr marL="541338" indent="-541338"/>
            <a:r>
              <a:rPr lang="en-AU" sz="2400" b="1">
                <a:latin typeface="Arial" panose="020B0604020202020204" pitchFamily="34" charset="0"/>
                <a:cs typeface="Arial" panose="020B0604020202020204" pitchFamily="34" charset="0"/>
              </a:rPr>
              <a:t>Inferring co-occurrence from point event data</a:t>
            </a:r>
            <a:endParaRPr lang="en-AU" sz="1800" b="1" i="1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2185A321-CA46-998B-EB0A-D775A3DF8A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99" r="23449" b="31951"/>
          <a:stretch/>
        </p:blipFill>
        <p:spPr>
          <a:xfrm>
            <a:off x="467544" y="1203598"/>
            <a:ext cx="5688556" cy="1728192"/>
          </a:xfrm>
          <a:prstGeom prst="rect">
            <a:avLst/>
          </a:prstGeom>
        </p:spPr>
      </p:pic>
      <p:pic>
        <p:nvPicPr>
          <p:cNvPr id="2" name="Picture 1" descr="A close-up of a map&#10;&#10;Description automatically generated">
            <a:extLst>
              <a:ext uri="{FF2B5EF4-FFF2-40B4-BE49-F238E27FC236}">
                <a16:creationId xmlns:a16="http://schemas.microsoft.com/office/drawing/2014/main" id="{7F7E51B6-2EDD-88D2-DCD7-99F540275F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540"/>
          <a:stretch/>
        </p:blipFill>
        <p:spPr>
          <a:xfrm>
            <a:off x="6300192" y="742946"/>
            <a:ext cx="2690631" cy="365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407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0C723A3-0F13-0AE0-6E4F-8D50328BD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0"/>
            <a:ext cx="8496944" cy="915566"/>
          </a:xfrm>
        </p:spPr>
        <p:txBody>
          <a:bodyPr>
            <a:normAutofit/>
          </a:bodyPr>
          <a:lstStyle/>
          <a:p>
            <a:pPr marL="541338" indent="-541338"/>
            <a:r>
              <a:rPr lang="en-AU" sz="2400" b="1">
                <a:latin typeface="Arial" panose="020B0604020202020204" pitchFamily="34" charset="0"/>
                <a:cs typeface="Arial" panose="020B0604020202020204" pitchFamily="34" charset="0"/>
              </a:rPr>
              <a:t>Inferring co-occurrence from point event data</a:t>
            </a:r>
            <a:endParaRPr lang="en-AU" sz="1800" b="1" i="1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group of maps of different colors&#10;&#10;Description automatically generated">
            <a:extLst>
              <a:ext uri="{FF2B5EF4-FFF2-40B4-BE49-F238E27FC236}">
                <a16:creationId xmlns:a16="http://schemas.microsoft.com/office/drawing/2014/main" id="{2FDE0184-628E-9327-E03A-1A879E511B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02" t="49376" r="5622"/>
          <a:stretch/>
        </p:blipFill>
        <p:spPr>
          <a:xfrm>
            <a:off x="6613021" y="2650782"/>
            <a:ext cx="2007829" cy="1749771"/>
          </a:xfrm>
          <a:prstGeom prst="rect">
            <a:avLst/>
          </a:prstGeom>
        </p:spPr>
      </p:pic>
      <p:pic>
        <p:nvPicPr>
          <p:cNvPr id="2" name="Picture 1" descr="A group of maps of different colors&#10;&#10;Description automatically generated">
            <a:extLst>
              <a:ext uri="{FF2B5EF4-FFF2-40B4-BE49-F238E27FC236}">
                <a16:creationId xmlns:a16="http://schemas.microsoft.com/office/drawing/2014/main" id="{5A5816CE-ABB2-9425-E60E-C50C65DE20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02" t="-190" r="5622" b="49567"/>
          <a:stretch/>
        </p:blipFill>
        <p:spPr>
          <a:xfrm>
            <a:off x="6622955" y="742946"/>
            <a:ext cx="2007828" cy="1749770"/>
          </a:xfrm>
          <a:prstGeom prst="rect">
            <a:avLst/>
          </a:prstGeom>
        </p:spPr>
      </p:pic>
      <p:pic>
        <p:nvPicPr>
          <p:cNvPr id="4" name="Picture 3" descr="A close-up of a map&#10;&#10;Description automatically generated">
            <a:extLst>
              <a:ext uri="{FF2B5EF4-FFF2-40B4-BE49-F238E27FC236}">
                <a16:creationId xmlns:a16="http://schemas.microsoft.com/office/drawing/2014/main" id="{EF70E0D9-8B8F-0D6F-1122-EBF2E856E2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17" y="742946"/>
            <a:ext cx="5669291" cy="365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903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0C723A3-0F13-0AE0-6E4F-8D50328BD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0"/>
            <a:ext cx="8496944" cy="915566"/>
          </a:xfrm>
        </p:spPr>
        <p:txBody>
          <a:bodyPr>
            <a:normAutofit/>
          </a:bodyPr>
          <a:lstStyle/>
          <a:p>
            <a:pPr marL="541338" indent="-541338"/>
            <a:r>
              <a:rPr lang="en-AU" sz="2400" b="1">
                <a:latin typeface="Arial" panose="020B0604020202020204" pitchFamily="34" charset="0"/>
                <a:cs typeface="Arial" panose="020B0604020202020204" pitchFamily="34" charset="0"/>
              </a:rPr>
              <a:t>Inferring co-occurrence from point event data</a:t>
            </a:r>
            <a:endParaRPr lang="en-AU" sz="1800" b="1" i="1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A screenshot of a graph&#10;&#10;Description automatically generated">
            <a:extLst>
              <a:ext uri="{FF2B5EF4-FFF2-40B4-BE49-F238E27FC236}">
                <a16:creationId xmlns:a16="http://schemas.microsoft.com/office/drawing/2014/main" id="{774E4E48-F9B8-766D-C350-9AAD7248B2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25" r="50000" b="8657"/>
          <a:stretch/>
        </p:blipFill>
        <p:spPr>
          <a:xfrm>
            <a:off x="921715" y="748719"/>
            <a:ext cx="3506269" cy="3651834"/>
          </a:xfrm>
          <a:prstGeom prst="rect">
            <a:avLst/>
          </a:prstGeom>
        </p:spPr>
      </p:pic>
      <p:pic>
        <p:nvPicPr>
          <p:cNvPr id="3" name="Picture 2" descr="A close-up of a map&#10;&#10;Description automatically generated">
            <a:extLst>
              <a:ext uri="{FF2B5EF4-FFF2-40B4-BE49-F238E27FC236}">
                <a16:creationId xmlns:a16="http://schemas.microsoft.com/office/drawing/2014/main" id="{145F3581-D634-177E-56F2-1F969515B8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79"/>
          <a:stretch/>
        </p:blipFill>
        <p:spPr>
          <a:xfrm>
            <a:off x="5318151" y="742946"/>
            <a:ext cx="2796179" cy="365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10256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A30E8A2-357D-9081-FCC0-B1BF266BE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0"/>
            <a:ext cx="8496944" cy="915566"/>
          </a:xfrm>
        </p:spPr>
        <p:txBody>
          <a:bodyPr>
            <a:normAutofit/>
          </a:bodyPr>
          <a:lstStyle/>
          <a:p>
            <a:pPr marL="541338" indent="-541338"/>
            <a:r>
              <a:rPr lang="en-AU" sz="2400" b="1">
                <a:latin typeface="Arial" panose="020B0604020202020204" pitchFamily="34" charset="0"/>
                <a:cs typeface="Arial" panose="020B0604020202020204" pitchFamily="34" charset="0"/>
              </a:rPr>
              <a:t>Future work</a:t>
            </a:r>
            <a:endParaRPr lang="en-AU" sz="1800" b="1" i="1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0E3D674D-4589-BF23-0A63-928469D7F9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22" r="35077" b="33674"/>
          <a:stretch/>
        </p:blipFill>
        <p:spPr>
          <a:xfrm>
            <a:off x="1691680" y="1419622"/>
            <a:ext cx="4824460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54855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0C723A3-0F13-0AE0-6E4F-8D50328BD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0"/>
            <a:ext cx="7886700" cy="915566"/>
          </a:xfrm>
        </p:spPr>
        <p:txBody>
          <a:bodyPr>
            <a:normAutofit/>
          </a:bodyPr>
          <a:lstStyle/>
          <a:p>
            <a:pPr marL="541338" indent="-541338"/>
            <a:r>
              <a:rPr lang="en-AU" sz="2400" b="1"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  <a:endParaRPr lang="en-AU" sz="1800" b="1" i="1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82748344-6ADC-9ED6-0145-B67939D0F40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75" b="24192"/>
          <a:stretch/>
        </p:blipFill>
        <p:spPr>
          <a:xfrm>
            <a:off x="683568" y="1203598"/>
            <a:ext cx="7431030" cy="2304256"/>
          </a:xfrm>
        </p:spPr>
      </p:pic>
    </p:spTree>
    <p:extLst>
      <p:ext uri="{BB962C8B-B14F-4D97-AF65-F5344CB8AC3E}">
        <p14:creationId xmlns:p14="http://schemas.microsoft.com/office/powerpoint/2010/main" val="22871384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0C723A3-0F13-0AE0-6E4F-8D50328BD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0"/>
            <a:ext cx="7886700" cy="915566"/>
          </a:xfrm>
        </p:spPr>
        <p:txBody>
          <a:bodyPr>
            <a:normAutofit/>
          </a:bodyPr>
          <a:lstStyle/>
          <a:p>
            <a:pPr marL="541338" indent="-541338"/>
            <a:r>
              <a:rPr lang="en-AU" sz="2400" b="1">
                <a:latin typeface="Arial" panose="020B0604020202020204" pitchFamily="34" charset="0"/>
                <a:cs typeface="Arial" panose="020B0604020202020204" pitchFamily="34" charset="0"/>
              </a:rPr>
              <a:t>Climate Change Effects on Species Distribution</a:t>
            </a:r>
            <a:endParaRPr lang="en-AU" sz="1800" b="1" i="1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 descr="A screenshot of a computer&#10;&#10;Description automatically generated">
            <a:extLst>
              <a:ext uri="{FF2B5EF4-FFF2-40B4-BE49-F238E27FC236}">
                <a16:creationId xmlns:a16="http://schemas.microsoft.com/office/drawing/2014/main" id="{361B4A17-2EC1-21A6-2775-2EBF196EC8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3" b="10373"/>
          <a:stretch/>
        </p:blipFill>
        <p:spPr>
          <a:xfrm>
            <a:off x="467544" y="843558"/>
            <a:ext cx="7431030" cy="3312369"/>
          </a:xfrm>
          <a:prstGeom prst="rect">
            <a:avLst/>
          </a:prstGeom>
        </p:spPr>
      </p:pic>
      <p:pic>
        <p:nvPicPr>
          <p:cNvPr id="14" name="Picture 13" descr="A screenshot of a computer&#10;&#10;Description automatically generated">
            <a:extLst>
              <a:ext uri="{FF2B5EF4-FFF2-40B4-BE49-F238E27FC236}">
                <a16:creationId xmlns:a16="http://schemas.microsoft.com/office/drawing/2014/main" id="{300320ED-7A6D-BD96-2290-F70E747910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3" b="67721"/>
          <a:stretch/>
        </p:blipFill>
        <p:spPr>
          <a:xfrm>
            <a:off x="467544" y="843559"/>
            <a:ext cx="7431030" cy="915566"/>
          </a:xfrm>
          <a:prstGeom prst="rect">
            <a:avLst/>
          </a:prstGeom>
        </p:spPr>
      </p:pic>
      <p:pic>
        <p:nvPicPr>
          <p:cNvPr id="15" name="Picture 14" descr="A screenshot of a computer&#10;&#10;Description automatically generated">
            <a:extLst>
              <a:ext uri="{FF2B5EF4-FFF2-40B4-BE49-F238E27FC236}">
                <a16:creationId xmlns:a16="http://schemas.microsoft.com/office/drawing/2014/main" id="{922DF966-2A81-9AAF-EE94-271DF32DE6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3" b="58615"/>
          <a:stretch/>
        </p:blipFill>
        <p:spPr>
          <a:xfrm>
            <a:off x="467544" y="843557"/>
            <a:ext cx="7431030" cy="1296145"/>
          </a:xfrm>
          <a:prstGeom prst="rect">
            <a:avLst/>
          </a:prstGeom>
        </p:spPr>
      </p:pic>
      <p:pic>
        <p:nvPicPr>
          <p:cNvPr id="16" name="Picture 15" descr="A screenshot of a computer&#10;&#10;Description automatically generated">
            <a:extLst>
              <a:ext uri="{FF2B5EF4-FFF2-40B4-BE49-F238E27FC236}">
                <a16:creationId xmlns:a16="http://schemas.microsoft.com/office/drawing/2014/main" id="{3697478B-EF1A-F826-A5AB-0D03A91465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3" b="34494"/>
          <a:stretch/>
        </p:blipFill>
        <p:spPr>
          <a:xfrm>
            <a:off x="467544" y="843559"/>
            <a:ext cx="7431030" cy="2304256"/>
          </a:xfrm>
          <a:prstGeom prst="rect">
            <a:avLst/>
          </a:prstGeom>
        </p:spPr>
      </p:pic>
      <p:pic>
        <p:nvPicPr>
          <p:cNvPr id="2" name="Picture 1" descr="A tree with many branches&#10;&#10;Description automatically generated">
            <a:extLst>
              <a:ext uri="{FF2B5EF4-FFF2-40B4-BE49-F238E27FC236}">
                <a16:creationId xmlns:a16="http://schemas.microsoft.com/office/drawing/2014/main" id="{D36F4344-01E1-7C2F-85C9-8BFD46E23D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832" y="3039305"/>
            <a:ext cx="1141168" cy="1521557"/>
          </a:xfrm>
          <a:prstGeom prst="rect">
            <a:avLst/>
          </a:prstGeom>
        </p:spPr>
      </p:pic>
      <p:pic>
        <p:nvPicPr>
          <p:cNvPr id="7" name="Picture 6" descr="A map with blue dots&#10;&#10;Description automatically generated">
            <a:extLst>
              <a:ext uri="{FF2B5EF4-FFF2-40B4-BE49-F238E27FC236}">
                <a16:creationId xmlns:a16="http://schemas.microsoft.com/office/drawing/2014/main" id="{6A1A8D85-AA13-83C7-9CC1-F2AD6408F7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831" y="843556"/>
            <a:ext cx="1141169" cy="1825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360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0C723A3-0F13-0AE0-6E4F-8D50328BD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0"/>
            <a:ext cx="7886700" cy="915566"/>
          </a:xfrm>
        </p:spPr>
        <p:txBody>
          <a:bodyPr>
            <a:normAutofit/>
          </a:bodyPr>
          <a:lstStyle/>
          <a:p>
            <a:pPr marL="541338" indent="-541338"/>
            <a:r>
              <a:rPr lang="en-AU" sz="2400" b="1">
                <a:latin typeface="Arial" panose="020B0604020202020204" pitchFamily="34" charset="0"/>
                <a:cs typeface="Arial" panose="020B0604020202020204" pitchFamily="34" charset="0"/>
              </a:rPr>
              <a:t>Climate Change Effects on Species Distribution</a:t>
            </a:r>
            <a:endParaRPr lang="en-AU" sz="1800" b="1" i="1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85F4EC-BFAC-4853-6219-BF3176481592}"/>
              </a:ext>
            </a:extLst>
          </p:cNvPr>
          <p:cNvSpPr txBox="1"/>
          <p:nvPr/>
        </p:nvSpPr>
        <p:spPr>
          <a:xfrm>
            <a:off x="1090150" y="1850346"/>
            <a:ext cx="316434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000">
                <a:solidFill>
                  <a:schemeClr val="accent6">
                    <a:lumMod val="75000"/>
                  </a:schemeClr>
                </a:solidFill>
              </a:rPr>
              <a:t>How do we integrate this?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4AF0FF-2B0C-F860-7158-57E91ABE0D35}"/>
              </a:ext>
            </a:extLst>
          </p:cNvPr>
          <p:cNvSpPr txBox="1"/>
          <p:nvPr/>
        </p:nvSpPr>
        <p:spPr>
          <a:xfrm>
            <a:off x="5056290" y="1999541"/>
            <a:ext cx="13661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000">
                <a:solidFill>
                  <a:schemeClr val="accent6">
                    <a:lumMod val="75000"/>
                  </a:schemeClr>
                </a:solidFill>
              </a:rPr>
              <a:t>And this?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41CDCA2-B543-421F-1B88-F9504DE283BC}"/>
              </a:ext>
            </a:extLst>
          </p:cNvPr>
          <p:cNvCxnSpPr>
            <a:cxnSpLocks/>
          </p:cNvCxnSpPr>
          <p:nvPr/>
        </p:nvCxnSpPr>
        <p:spPr>
          <a:xfrm flipV="1">
            <a:off x="1835696" y="1498001"/>
            <a:ext cx="72008" cy="352345"/>
          </a:xfrm>
          <a:prstGeom prst="straightConnector1">
            <a:avLst/>
          </a:prstGeom>
          <a:ln w="12700">
            <a:solidFill>
              <a:schemeClr val="accent6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5695A41-D04C-902C-4632-C3D35AC82574}"/>
              </a:ext>
            </a:extLst>
          </p:cNvPr>
          <p:cNvCxnSpPr>
            <a:cxnSpLocks/>
          </p:cNvCxnSpPr>
          <p:nvPr/>
        </p:nvCxnSpPr>
        <p:spPr>
          <a:xfrm flipV="1">
            <a:off x="6253650" y="1498001"/>
            <a:ext cx="606677" cy="552400"/>
          </a:xfrm>
          <a:prstGeom prst="straightConnector1">
            <a:avLst/>
          </a:prstGeom>
          <a:ln w="12700">
            <a:solidFill>
              <a:schemeClr val="accent6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E3B16AC2-D591-9ADE-DF94-98DE645CDA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35" b="60224"/>
          <a:stretch/>
        </p:blipFill>
        <p:spPr>
          <a:xfrm>
            <a:off x="539750" y="842400"/>
            <a:ext cx="7488634" cy="667189"/>
          </a:xfrm>
          <a:prstGeom prst="rect">
            <a:avLst/>
          </a:prstGeom>
        </p:spPr>
      </p:pic>
      <p:pic>
        <p:nvPicPr>
          <p:cNvPr id="2" name="Picture 1" descr="A tree with many branches&#10;&#10;Description automatically generated">
            <a:extLst>
              <a:ext uri="{FF2B5EF4-FFF2-40B4-BE49-F238E27FC236}">
                <a16:creationId xmlns:a16="http://schemas.microsoft.com/office/drawing/2014/main" id="{61073754-77DD-CFF9-FE33-C3F1AB5FEB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832" y="3039305"/>
            <a:ext cx="1141168" cy="1521557"/>
          </a:xfrm>
          <a:prstGeom prst="rect">
            <a:avLst/>
          </a:prstGeom>
        </p:spPr>
      </p:pic>
      <p:pic>
        <p:nvPicPr>
          <p:cNvPr id="11" name="Picture 10" descr="A map with blue dots&#10;&#10;Description automatically generated">
            <a:extLst>
              <a:ext uri="{FF2B5EF4-FFF2-40B4-BE49-F238E27FC236}">
                <a16:creationId xmlns:a16="http://schemas.microsoft.com/office/drawing/2014/main" id="{2606731A-DA20-EA7B-2DC5-3159AD6FED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831" y="843556"/>
            <a:ext cx="1141169" cy="1825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118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screenshot of a computer&#10;&#10;Description automatically generated">
            <a:extLst>
              <a:ext uri="{FF2B5EF4-FFF2-40B4-BE49-F238E27FC236}">
                <a16:creationId xmlns:a16="http://schemas.microsoft.com/office/drawing/2014/main" id="{E4748CF8-B022-82DA-F495-79770EA3F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09" b="14926"/>
          <a:stretch/>
        </p:blipFill>
        <p:spPr>
          <a:xfrm>
            <a:off x="395536" y="842418"/>
            <a:ext cx="7431030" cy="2560544"/>
          </a:xfrm>
          <a:prstGeom prst="rect">
            <a:avLst/>
          </a:prstGeom>
        </p:spPr>
      </p:pic>
      <p:pic>
        <p:nvPicPr>
          <p:cNvPr id="9" name="Picture 8" descr="A map with blue dots&#10;&#10;Description automatically generated">
            <a:extLst>
              <a:ext uri="{FF2B5EF4-FFF2-40B4-BE49-F238E27FC236}">
                <a16:creationId xmlns:a16="http://schemas.microsoft.com/office/drawing/2014/main" id="{5860DEA3-F8C0-7B1A-82CB-E2E90AC05E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831" y="843556"/>
            <a:ext cx="1141169" cy="182587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0C723A3-0F13-0AE0-6E4F-8D50328BD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0"/>
            <a:ext cx="7886700" cy="915566"/>
          </a:xfrm>
        </p:spPr>
        <p:txBody>
          <a:bodyPr>
            <a:normAutofit/>
          </a:bodyPr>
          <a:lstStyle/>
          <a:p>
            <a:pPr marL="541338" indent="-541338"/>
            <a:r>
              <a:rPr lang="en-AU" sz="2400" b="1">
                <a:latin typeface="Arial" panose="020B0604020202020204" pitchFamily="34" charset="0"/>
                <a:cs typeface="Arial" panose="020B0604020202020204" pitchFamily="34" charset="0"/>
              </a:rPr>
              <a:t>Climate Change Effects on Species Distribution</a:t>
            </a:r>
            <a:endParaRPr lang="en-AU" sz="1800" b="1" i="1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784E1D-C26F-4974-3711-C9011D0597D0}"/>
              </a:ext>
            </a:extLst>
          </p:cNvPr>
          <p:cNvSpPr txBox="1"/>
          <p:nvPr/>
        </p:nvSpPr>
        <p:spPr>
          <a:xfrm>
            <a:off x="5592591" y="3897107"/>
            <a:ext cx="21506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400"/>
              <a:t>(Berman &amp; Turner 1993)</a:t>
            </a:r>
            <a:endParaRPr lang="en-AU" sz="1400" i="1">
              <a:solidFill>
                <a:schemeClr val="accent3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BC4D21-9B3C-8574-8F2D-A151EEFB9128}"/>
              </a:ext>
            </a:extLst>
          </p:cNvPr>
          <p:cNvSpPr txBox="1"/>
          <p:nvPr/>
        </p:nvSpPr>
        <p:spPr>
          <a:xfrm>
            <a:off x="2401994" y="3611800"/>
            <a:ext cx="41044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000">
                <a:solidFill>
                  <a:schemeClr val="accent6">
                    <a:lumMod val="75000"/>
                  </a:schemeClr>
                </a:solidFill>
              </a:rPr>
              <a:t>(weighted) Poisson likelihood</a:t>
            </a:r>
            <a:endParaRPr lang="en-AU" sz="2000" i="1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Picture 2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292E129E-40F9-1C88-A16F-C966A1BF82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567" y="3594542"/>
            <a:ext cx="703784" cy="912909"/>
          </a:xfrm>
          <a:prstGeom prst="rect">
            <a:avLst/>
          </a:prstGeom>
        </p:spPr>
      </p:pic>
      <p:pic>
        <p:nvPicPr>
          <p:cNvPr id="5" name="Picture 4" descr="A person wearing a blue shirt and tie&#10;&#10;Description automatically generated">
            <a:extLst>
              <a:ext uri="{FF2B5EF4-FFF2-40B4-BE49-F238E27FC236}">
                <a16:creationId xmlns:a16="http://schemas.microsoft.com/office/drawing/2014/main" id="{046AEF08-6918-2266-A4A3-301ECB34976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7" r="14761"/>
          <a:stretch/>
        </p:blipFill>
        <p:spPr>
          <a:xfrm>
            <a:off x="8441653" y="3594544"/>
            <a:ext cx="653203" cy="912908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B317B77-73FC-F5BB-86D2-CE0AD73F5748}"/>
              </a:ext>
            </a:extLst>
          </p:cNvPr>
          <p:cNvCxnSpPr>
            <a:cxnSpLocks/>
          </p:cNvCxnSpPr>
          <p:nvPr/>
        </p:nvCxnSpPr>
        <p:spPr>
          <a:xfrm flipH="1" flipV="1">
            <a:off x="3347864" y="3228639"/>
            <a:ext cx="61537" cy="400491"/>
          </a:xfrm>
          <a:prstGeom prst="straightConnector1">
            <a:avLst/>
          </a:prstGeom>
          <a:ln w="12700">
            <a:solidFill>
              <a:schemeClr val="accent6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AF46E386-0CCC-668C-FC40-A6D958307154}"/>
              </a:ext>
            </a:extLst>
          </p:cNvPr>
          <p:cNvSpPr/>
          <p:nvPr/>
        </p:nvSpPr>
        <p:spPr>
          <a:xfrm>
            <a:off x="467544" y="1519900"/>
            <a:ext cx="6912768" cy="11476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44B9CFC-90FA-F46A-9AF9-5508C9F0A9FD}"/>
              </a:ext>
            </a:extLst>
          </p:cNvPr>
          <p:cNvSpPr txBox="1"/>
          <p:nvPr/>
        </p:nvSpPr>
        <p:spPr>
          <a:xfrm>
            <a:off x="5174840" y="1873740"/>
            <a:ext cx="27815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000">
                <a:solidFill>
                  <a:schemeClr val="accent6">
                    <a:lumMod val="75000"/>
                  </a:schemeClr>
                </a:solidFill>
              </a:rPr>
              <a:t>numerical integration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3A47DE1-F950-52B1-4753-5535D8B79875}"/>
              </a:ext>
            </a:extLst>
          </p:cNvPr>
          <p:cNvCxnSpPr>
            <a:cxnSpLocks/>
          </p:cNvCxnSpPr>
          <p:nvPr/>
        </p:nvCxnSpPr>
        <p:spPr>
          <a:xfrm flipV="1">
            <a:off x="6588224" y="1438640"/>
            <a:ext cx="353543" cy="527583"/>
          </a:xfrm>
          <a:prstGeom prst="straightConnector1">
            <a:avLst/>
          </a:prstGeom>
          <a:ln w="12700">
            <a:solidFill>
              <a:schemeClr val="accent6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A map of the state of sweden&#10;&#10;Description automatically generated">
            <a:extLst>
              <a:ext uri="{FF2B5EF4-FFF2-40B4-BE49-F238E27FC236}">
                <a16:creationId xmlns:a16="http://schemas.microsoft.com/office/drawing/2014/main" id="{E18AD200-DCDA-7D11-7F4D-0544A29972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800" y="842399"/>
            <a:ext cx="1140750" cy="18252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CE8C6E05-346B-6D4A-CB5D-98040045BDD0}"/>
              </a:ext>
            </a:extLst>
          </p:cNvPr>
          <p:cNvSpPr/>
          <p:nvPr/>
        </p:nvSpPr>
        <p:spPr>
          <a:xfrm>
            <a:off x="532449" y="2697226"/>
            <a:ext cx="6912768" cy="6292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67846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24" grpId="0" animBg="1"/>
      <p:bldP spid="16" grpId="0"/>
      <p:bldP spid="16" grpId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0C723A3-0F13-0AE0-6E4F-8D50328BD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0"/>
            <a:ext cx="7886700" cy="915566"/>
          </a:xfrm>
        </p:spPr>
        <p:txBody>
          <a:bodyPr>
            <a:normAutofit/>
          </a:bodyPr>
          <a:lstStyle/>
          <a:p>
            <a:pPr marL="541338" indent="-541338"/>
            <a:r>
              <a:rPr lang="en-AU" sz="2400" b="1">
                <a:latin typeface="Arial" panose="020B0604020202020204" pitchFamily="34" charset="0"/>
                <a:cs typeface="Arial" panose="020B0604020202020204" pitchFamily="34" charset="0"/>
              </a:rPr>
              <a:t>Climate Change Effects on Species Distribution</a:t>
            </a:r>
            <a:endParaRPr lang="en-AU" sz="1800" b="1" i="1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784E1D-C26F-4974-3711-C9011D0597D0}"/>
              </a:ext>
            </a:extLst>
          </p:cNvPr>
          <p:cNvSpPr txBox="1"/>
          <p:nvPr/>
        </p:nvSpPr>
        <p:spPr>
          <a:xfrm>
            <a:off x="4067413" y="3867894"/>
            <a:ext cx="432101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400"/>
              <a:t>as in the </a:t>
            </a:r>
            <a:r>
              <a:rPr lang="en-AU" sz="1400" err="1">
                <a:latin typeface="Courier New" panose="02070309020205020404" pitchFamily="49" charset="0"/>
                <a:cs typeface="Courier New" panose="02070309020205020404" pitchFamily="49" charset="0"/>
              </a:rPr>
              <a:t>spatstat</a:t>
            </a:r>
            <a:r>
              <a:rPr lang="en-AU" sz="1400"/>
              <a:t> package (Baddeley et al. 2002)</a:t>
            </a:r>
            <a:endParaRPr lang="en-AU" sz="1400" i="1">
              <a:solidFill>
                <a:schemeClr val="accent3"/>
              </a:solidFill>
            </a:endParaRP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723C6351-996D-9B9D-BB40-64F401BEFE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32" b="41939"/>
          <a:stretch/>
        </p:blipFill>
        <p:spPr>
          <a:xfrm>
            <a:off x="541574" y="843558"/>
            <a:ext cx="7488634" cy="8435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6D456F-12E5-DC01-115B-4479E5A5F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574" y="2316678"/>
            <a:ext cx="7488634" cy="1551216"/>
          </a:xfrm>
          <a:prstGeom prst="rect">
            <a:avLst/>
          </a:prstGeom>
        </p:spPr>
      </p:pic>
      <p:pic>
        <p:nvPicPr>
          <p:cNvPr id="4" name="Picture 3" descr="A person leaning on a sign&#10;&#10;Description automatically generated">
            <a:extLst>
              <a:ext uri="{FF2B5EF4-FFF2-40B4-BE49-F238E27FC236}">
                <a16:creationId xmlns:a16="http://schemas.microsoft.com/office/drawing/2014/main" id="{F273F826-B98E-4901-6A55-F735FBD660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759123"/>
            <a:ext cx="2690386" cy="2118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556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UNSW_2020">
      <a:dk1>
        <a:srgbClr val="000000"/>
      </a:dk1>
      <a:lt1>
        <a:sysClr val="window" lastClr="FFFFFF"/>
      </a:lt1>
      <a:dk2>
        <a:srgbClr val="737373"/>
      </a:dk2>
      <a:lt2>
        <a:srgbClr val="F2F2F2"/>
      </a:lt2>
      <a:accent1>
        <a:srgbClr val="FFDC00"/>
      </a:accent1>
      <a:accent2>
        <a:srgbClr val="FF635D"/>
      </a:accent2>
      <a:accent3>
        <a:srgbClr val="3F61C4"/>
      </a:accent3>
      <a:accent4>
        <a:srgbClr val="1AC987"/>
      </a:accent4>
      <a:accent5>
        <a:srgbClr val="FA91B6"/>
      </a:accent5>
      <a:accent6>
        <a:srgbClr val="8A68C8"/>
      </a:accent6>
      <a:hlink>
        <a:srgbClr val="0000FF"/>
      </a:hlink>
      <a:folHlink>
        <a:srgbClr val="7030A0"/>
      </a:folHlink>
    </a:clrScheme>
    <a:fontScheme name="UNSW Clancy">
      <a:majorFont>
        <a:latin typeface="Clancy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6x9v1.0_Clancy.potx" id="{E21B8FAC-FCA7-410E-A000-B30E38C2AC3E}" vid="{5A26FC54-E506-44D2-ADAD-52B2BE581DA5}"/>
    </a:ext>
  </a:extLst>
</a:theme>
</file>

<file path=ppt/theme/theme2.xml><?xml version="1.0" encoding="utf-8"?>
<a:theme xmlns:a="http://schemas.openxmlformats.org/drawingml/2006/main" name="1_Custom Design">
  <a:themeElements>
    <a:clrScheme name="UNSW_2020">
      <a:dk1>
        <a:srgbClr val="000000"/>
      </a:dk1>
      <a:lt1>
        <a:sysClr val="window" lastClr="FFFFFF"/>
      </a:lt1>
      <a:dk2>
        <a:srgbClr val="737373"/>
      </a:dk2>
      <a:lt2>
        <a:srgbClr val="F2F2F2"/>
      </a:lt2>
      <a:accent1>
        <a:srgbClr val="FFDC00"/>
      </a:accent1>
      <a:accent2>
        <a:srgbClr val="FF635D"/>
      </a:accent2>
      <a:accent3>
        <a:srgbClr val="3F61C4"/>
      </a:accent3>
      <a:accent4>
        <a:srgbClr val="1AC987"/>
      </a:accent4>
      <a:accent5>
        <a:srgbClr val="FA91B6"/>
      </a:accent5>
      <a:accent6>
        <a:srgbClr val="8A68C8"/>
      </a:accent6>
      <a:hlink>
        <a:srgbClr val="0000FF"/>
      </a:hlink>
      <a:folHlink>
        <a:srgbClr val="7030A0"/>
      </a:folHlink>
    </a:clrScheme>
    <a:fontScheme name="UNSW Clancy">
      <a:majorFont>
        <a:latin typeface="Clancy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6x9v1.0_Clancy.potx" id="{E21B8FAC-FCA7-410E-A000-B30E38C2AC3E}" vid="{6917A901-E2C4-4D30-9D19-6BDEA5E83555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LongProperties xmlns="http://schemas.microsoft.com/office/2006/metadata/longProperties"/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fdce602ab9848b4bf80c62eae0cddb3 xmlns="e2a6d7fd-cfb8-4aa2-8f9d-00d20bdc3a83">
      <Terms xmlns="http://schemas.microsoft.com/office/infopath/2007/PartnerControls"/>
    </cfdce602ab9848b4bf80c62eae0cddb3>
    <i7e4caf4883549738b3fce866cf588f7 xmlns="e2a6d7fd-cfb8-4aa2-8f9d-00d20bdc3a83">
      <Terms xmlns="http://schemas.microsoft.com/office/infopath/2007/PartnerControls">
        <TermInfo xmlns="http://schemas.microsoft.com/office/infopath/2007/PartnerControls">
          <TermName xmlns="http://schemas.microsoft.com/office/infopath/2007/PartnerControls">AGSM</TermName>
          <TermId xmlns="http://schemas.microsoft.com/office/infopath/2007/PartnerControls">e641e8a1-99e5-404f-bd7c-35803f4d985d</TermId>
        </TermInfo>
      </Terms>
    </i7e4caf4883549738b3fce866cf588f7>
    <l106d6d0667840b48999320499b4dd29 xmlns="e2a6d7fd-cfb8-4aa2-8f9d-00d20bdc3a83">
      <Terms xmlns="http://schemas.microsoft.com/office/infopath/2007/PartnerControls"/>
    </l106d6d0667840b48999320499b4dd29>
    <UnswBus_Description xmlns="78237fa5-fae7-4a08-ad29-c8feb430a382">Branded templates produced by the UNSW Business School Marketing team</UnswBus_Description>
    <TaxCatchAll xmlns="e2a6d7fd-cfb8-4aa2-8f9d-00d20bdc3a83">
      <Value>78</Value>
    </TaxCatchAll>
    <UnswBus_ResourceType xmlns="78237fa5-fae7-4a08-ad29-c8feb430a382">Template</UnswBus_ResourceType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Resource Document" ma:contentTypeID="0x01010008768CDC8BD8F24E88688A23E1BBFFD40083F9DB452809BE4E9E961773873B9725" ma:contentTypeVersion="12" ma:contentTypeDescription="" ma:contentTypeScope="" ma:versionID="ccf7c8939642961021bbb5e2375da5c4">
  <xsd:schema xmlns:xsd="http://www.w3.org/2001/XMLSchema" xmlns:xs="http://www.w3.org/2001/XMLSchema" xmlns:p="http://schemas.microsoft.com/office/2006/metadata/properties" xmlns:ns2="e2a6d7fd-cfb8-4aa2-8f9d-00d20bdc3a83" xmlns:ns4="78237fa5-fae7-4a08-ad29-c8feb430a382" targetNamespace="http://schemas.microsoft.com/office/2006/metadata/properties" ma:root="true" ma:fieldsID="7ba22b555d239708a9679c6b61f18d10" ns2:_="" ns4:_="">
    <xsd:import namespace="e2a6d7fd-cfb8-4aa2-8f9d-00d20bdc3a83"/>
    <xsd:import namespace="78237fa5-fae7-4a08-ad29-c8feb430a382"/>
    <xsd:element name="properties">
      <xsd:complexType>
        <xsd:sequence>
          <xsd:element name="documentManagement">
            <xsd:complexType>
              <xsd:all>
                <xsd:element ref="ns2:TaxCatchAll" minOccurs="0"/>
                <xsd:element ref="ns2:TaxCatchAllLabel" minOccurs="0"/>
                <xsd:element ref="ns4:UnswBus_ResourceType"/>
                <xsd:element ref="ns4:UnswBus_Description" minOccurs="0"/>
                <xsd:element ref="ns2:l106d6d0667840b48999320499b4dd29" minOccurs="0"/>
                <xsd:element ref="ns2:cfdce602ab9848b4bf80c62eae0cddb3" minOccurs="0"/>
                <xsd:element ref="ns2:i7e4caf4883549738b3fce866cf588f7" minOccurs="0"/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a6d7fd-cfb8-4aa2-8f9d-00d20bdc3a83" elementFormDefault="qualified">
    <xsd:import namespace="http://schemas.microsoft.com/office/2006/documentManagement/types"/>
    <xsd:import namespace="http://schemas.microsoft.com/office/infopath/2007/PartnerControls"/>
    <xsd:element name="TaxCatchAll" ma:index="8" nillable="true" ma:displayName="Taxonomy Catch All Column" ma:description="" ma:hidden="true" ma:list="{2cec8c26-97b4-48cb-a8fc-0ef68138d153}" ma:internalName="TaxCatchAll" ma:showField="CatchAllData" ma:web="e2a6d7fd-cfb8-4aa2-8f9d-00d20bdc3a8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9" nillable="true" ma:displayName="Taxonomy Catch All Column1" ma:description="" ma:hidden="true" ma:list="{2cec8c26-97b4-48cb-a8fc-0ef68138d153}" ma:internalName="TaxCatchAllLabel" ma:readOnly="true" ma:showField="CatchAllDataLabel" ma:web="e2a6d7fd-cfb8-4aa2-8f9d-00d20bdc3a8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106d6d0667840b48999320499b4dd29" ma:index="15" nillable="true" ma:taxonomy="true" ma:internalName="l106d6d0667840b48999320499b4dd29" ma:taxonomyFieldName="UnswBus_EnterpriseKeywords" ma:displayName="Enterprise Keywords" ma:default="" ma:fieldId="{5106d6d0-6678-40b4-8999-320499b4dd29}" ma:taxonomyMulti="true" ma:sspId="2b026aac-6b52-4d7e-a64d-f3ee90946f56" ma:termSetId="6b154277-0339-4047-8b7c-9c64337183f8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cfdce602ab9848b4bf80c62eae0cddb3" ma:index="16" nillable="true" ma:taxonomy="true" ma:internalName="cfdce602ab9848b4bf80c62eae0cddb3" ma:taxonomyFieldName="UnswBus_SchoolUnit" ma:displayName="School or Unit" ma:default="" ma:fieldId="{cfdce602-ab98-48b4-bf80-c62eae0cddb3}" ma:sspId="2b026aac-6b52-4d7e-a64d-f3ee90946f56" ma:termSetId="99342006-19d9-4d76-ae6d-6a49808a1b3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7e4caf4883549738b3fce866cf588f7" ma:index="17" ma:taxonomy="true" ma:internalName="i7e4caf4883549738b3fce866cf588f7" ma:taxonomyFieldName="UnswBus_ResourceCategory" ma:displayName="Resource Category" ma:default="" ma:fieldId="{27e4caf4-8835-4973-8b3f-ce866cf588f7}" ma:taxonomyMulti="true" ma:sspId="2b026aac-6b52-4d7e-a64d-f3ee90946f56" ma:termSetId="59e748ed-3424-4b0f-8a51-22a7215e598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aredWithUsers" ma:index="1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237fa5-fae7-4a08-ad29-c8feb430a382" elementFormDefault="qualified">
    <xsd:import namespace="http://schemas.microsoft.com/office/2006/documentManagement/types"/>
    <xsd:import namespace="http://schemas.microsoft.com/office/infopath/2007/PartnerControls"/>
    <xsd:element name="UnswBus_ResourceType" ma:index="11" ma:displayName="Resource Type" ma:default="Brochure" ma:format="Dropdown" ma:internalName="UnswBus_ResourceType" ma:readOnly="false">
      <xsd:simpleType>
        <xsd:restriction base="dms:Choice">
          <xsd:enumeration value="Brochure"/>
          <xsd:enumeration value="Form"/>
          <xsd:enumeration value="Guidelines"/>
          <xsd:enumeration value="Manuals"/>
          <xsd:enumeration value="Minutes"/>
          <xsd:enumeration value="Newsletter"/>
          <xsd:enumeration value="Policy"/>
          <xsd:enumeration value="Procedure"/>
          <xsd:enumeration value="Protocol"/>
          <xsd:enumeration value="Reference"/>
          <xsd:enumeration value="Report"/>
          <xsd:enumeration value="Template"/>
        </xsd:restriction>
      </xsd:simpleType>
    </xsd:element>
    <xsd:element name="UnswBus_Description" ma:index="13" nillable="true" ma:displayName="Description" ma:internalName="UnswBus_Description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CA0D1B9-3404-4CAC-86F4-4FD26645EC81}">
  <ds:schemaRefs>
    <ds:schemaRef ds:uri="http://schemas.microsoft.com/office/2006/metadata/longProperties"/>
  </ds:schemaRefs>
</ds:datastoreItem>
</file>

<file path=customXml/itemProps2.xml><?xml version="1.0" encoding="utf-8"?>
<ds:datastoreItem xmlns:ds="http://schemas.openxmlformats.org/officeDocument/2006/customXml" ds:itemID="{7DDFDEC9-ADBF-4CC8-9D1E-B0B929F52DDA}">
  <ds:schemaRefs>
    <ds:schemaRef ds:uri="78237fa5-fae7-4a08-ad29-c8feb430a382"/>
    <ds:schemaRef ds:uri="e2a6d7fd-cfb8-4aa2-8f9d-00d20bdc3a8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EB60381-1930-460B-A2CB-690C9D4474DD}">
  <ds:schemaRefs>
    <ds:schemaRef ds:uri="78237fa5-fae7-4a08-ad29-c8feb430a382"/>
    <ds:schemaRef ds:uri="e2a6d7fd-cfb8-4aa2-8f9d-00d20bdc3a8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UNSW_PowerPoint_16x9_widescreen</Template>
  <TotalTime>19</TotalTime>
  <Words>1030</Words>
  <Application>Microsoft Office PowerPoint</Application>
  <PresentationFormat>On-screen Show (16:9)</PresentationFormat>
  <Paragraphs>189</Paragraphs>
  <Slides>57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57</vt:i4>
      </vt:variant>
    </vt:vector>
  </HeadingPairs>
  <TitlesOfParts>
    <vt:vector size="66" baseType="lpstr">
      <vt:lpstr>Arial</vt:lpstr>
      <vt:lpstr>Calibri</vt:lpstr>
      <vt:lpstr>Clancy</vt:lpstr>
      <vt:lpstr>Courier New</vt:lpstr>
      <vt:lpstr>Roboto</vt:lpstr>
      <vt:lpstr>Sommet bold</vt:lpstr>
      <vt:lpstr>Symbol</vt:lpstr>
      <vt:lpstr>Office Theme</vt:lpstr>
      <vt:lpstr>1_Custom Design</vt:lpstr>
      <vt:lpstr>PowerPoint Presentation</vt:lpstr>
      <vt:lpstr>PowerPoint Presentation</vt:lpstr>
      <vt:lpstr>PowerPoint Presentation</vt:lpstr>
      <vt:lpstr>Climate Change Effects on Species Distribution</vt:lpstr>
      <vt:lpstr>Climate Change Effects on Species Distribution</vt:lpstr>
      <vt:lpstr>Climate Change Effects on Species Distribution</vt:lpstr>
      <vt:lpstr>Climate Change Effects on Species Distribution</vt:lpstr>
      <vt:lpstr>Climate Change Effects on Species Distribution</vt:lpstr>
      <vt:lpstr>Climate Change Effects on Species Distribution</vt:lpstr>
      <vt:lpstr>Climate Change Effects on Species Distribution</vt:lpstr>
      <vt:lpstr>PowerPoint Presentation</vt:lpstr>
      <vt:lpstr>Basis functions: 1D case</vt:lpstr>
      <vt:lpstr>Basis functions: 2D case</vt:lpstr>
      <vt:lpstr>Ummm… is this a GAM or a spatial model?</vt:lpstr>
      <vt:lpstr>Basis functions = faster spatial modelling</vt:lpstr>
      <vt:lpstr>How to choose basis functions?</vt:lpstr>
      <vt:lpstr>PowerPoint Presentation</vt:lpstr>
      <vt:lpstr>Fitting a log-Gaussian Cox Process using mgcv…</vt:lpstr>
      <vt:lpstr>Fitting a log-Gaussian Cox Process using mgcv… works!</vt:lpstr>
      <vt:lpstr>PowerPoint Presentation</vt:lpstr>
      <vt:lpstr>PowerPoint Presentation</vt:lpstr>
      <vt:lpstr>Mapping plant biodiversity trends in South Africa</vt:lpstr>
      <vt:lpstr>Mapping plant biodiversity trends in South Africa</vt:lpstr>
      <vt:lpstr>PowerPoint Presentation</vt:lpstr>
      <vt:lpstr>Factor analytic model also known as generalised latent variable model</vt:lpstr>
      <vt:lpstr>Factor analytic model also known as generalised latent variable model</vt:lpstr>
      <vt:lpstr>Generalised latent variable model software</vt:lpstr>
      <vt:lpstr>PowerPoint Presentation</vt:lpstr>
      <vt:lpstr>PowerPoint Presentation</vt:lpstr>
      <vt:lpstr>Mapping plant biodiversity trends in South Africa</vt:lpstr>
      <vt:lpstr>Mapping plant biodiversity trends in South Africa</vt:lpstr>
      <vt:lpstr>Mapping plant biodiversity trends in South Africa</vt:lpstr>
      <vt:lpstr>PowerPoint Presentation</vt:lpstr>
      <vt:lpstr>Mapping plant biodiversity trends in South Africa</vt:lpstr>
      <vt:lpstr>Mapping plant biodiversity trends in South Africa</vt:lpstr>
      <vt:lpstr>Mapping plant biodiversity trends in South Africa</vt:lpstr>
      <vt:lpstr>Mapping plant biodiversity trends in South Africa</vt:lpstr>
      <vt:lpstr>PowerPoint Presentation</vt:lpstr>
      <vt:lpstr>PowerPoint Presentation</vt:lpstr>
      <vt:lpstr>Multivariate point process models for biodiversity</vt:lpstr>
      <vt:lpstr>Correcting for observer bias using a multivariate model</vt:lpstr>
      <vt:lpstr>PowerPoint Presentation</vt:lpstr>
      <vt:lpstr>Multivariate point process models for biodiversity</vt:lpstr>
      <vt:lpstr>Multivariate point process models for biodiversity</vt:lpstr>
      <vt:lpstr>Correcting for observer bias?</vt:lpstr>
      <vt:lpstr>PowerPoint Presentation</vt:lpstr>
      <vt:lpstr>PowerPoint Presentation</vt:lpstr>
      <vt:lpstr>PowerPoint Presentation</vt:lpstr>
      <vt:lpstr>Co-occurrence from a generalised latent variable model</vt:lpstr>
      <vt:lpstr>Co-occurrence from a generalised latent variable model</vt:lpstr>
      <vt:lpstr>Can we infer co-occurrence from point event data?</vt:lpstr>
      <vt:lpstr>PowerPoint Presentation</vt:lpstr>
      <vt:lpstr>Inferring co-occurrence from point event data</vt:lpstr>
      <vt:lpstr>Inferring co-occurrence from point event data</vt:lpstr>
      <vt:lpstr>Inferring co-occurrence from point event data</vt:lpstr>
      <vt:lpstr>Future work</vt:lpstr>
      <vt:lpstr>Acknowledgements</vt:lpstr>
    </vt:vector>
  </TitlesOfParts>
  <Company>UNSW Faculty of Science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Warton</dc:creator>
  <cp:lastModifiedBy>David Warton</cp:lastModifiedBy>
  <cp:revision>1</cp:revision>
  <cp:lastPrinted>2017-01-17T00:36:56Z</cp:lastPrinted>
  <dcterms:created xsi:type="dcterms:W3CDTF">2017-11-02T23:43:13Z</dcterms:created>
  <dcterms:modified xsi:type="dcterms:W3CDTF">2023-11-28T08:50:56Z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SBDocumentType">
    <vt:lpwstr>16</vt:lpwstr>
  </property>
  <property fmtid="{D5CDD505-2E9C-101B-9397-08002B2CF9AE}" pid="3" name="Order">
    <vt:lpwstr>6600.00000000000</vt:lpwstr>
  </property>
  <property fmtid="{D5CDD505-2E9C-101B-9397-08002B2CF9AE}" pid="4" name="Category">
    <vt:lpwstr>AGSM</vt:lpwstr>
  </property>
  <property fmtid="{D5CDD505-2E9C-101B-9397-08002B2CF9AE}" pid="5" name="ASBDepartment">
    <vt:lpwstr>8</vt:lpwstr>
  </property>
  <property fmtid="{D5CDD505-2E9C-101B-9397-08002B2CF9AE}" pid="6" name="ASBUpdatedDate">
    <vt:lpwstr>2015-09-08T00:00:00Z</vt:lpwstr>
  </property>
  <property fmtid="{D5CDD505-2E9C-101B-9397-08002B2CF9AE}" pid="7" name="ASBProgram">
    <vt:lpwstr>5</vt:lpwstr>
  </property>
  <property fmtid="{D5CDD505-2E9C-101B-9397-08002B2CF9AE}" pid="8" name="Format">
    <vt:lpwstr>PowerPoint</vt:lpwstr>
  </property>
  <property fmtid="{D5CDD505-2E9C-101B-9397-08002B2CF9AE}" pid="9" name="UnswBus_ResourceCategory">
    <vt:lpwstr>78;#AGSM|e641e8a1-99e5-404f-bd7c-35803f4d985d</vt:lpwstr>
  </property>
  <property fmtid="{D5CDD505-2E9C-101B-9397-08002B2CF9AE}" pid="10" name="UnswBus_ResourceType">
    <vt:lpwstr>Template</vt:lpwstr>
  </property>
  <property fmtid="{D5CDD505-2E9C-101B-9397-08002B2CF9AE}" pid="11" name="i7e4caf4883549738b3fce866cf588f7">
    <vt:lpwstr>AGSM|e641e8a1-99e5-404f-bd7c-35803f4d985d</vt:lpwstr>
  </property>
  <property fmtid="{D5CDD505-2E9C-101B-9397-08002B2CF9AE}" pid="12" name="TaxCatchAll">
    <vt:lpwstr>78;#AGSM|e641e8a1-99e5-404f-bd7c-35803f4d985d</vt:lpwstr>
  </property>
  <property fmtid="{D5CDD505-2E9C-101B-9397-08002B2CF9AE}" pid="13" name="l106d6d0667840b48999320499b4dd29">
    <vt:lpwstr/>
  </property>
  <property fmtid="{D5CDD505-2E9C-101B-9397-08002B2CF9AE}" pid="14" name="UnswBus_EnterpriseKeywords">
    <vt:lpwstr/>
  </property>
  <property fmtid="{D5CDD505-2E9C-101B-9397-08002B2CF9AE}" pid="15" name="cfdce602ab9848b4bf80c62eae0cddb3">
    <vt:lpwstr/>
  </property>
  <property fmtid="{D5CDD505-2E9C-101B-9397-08002B2CF9AE}" pid="16" name="UnswBus_SchoolUnit">
    <vt:lpwstr/>
  </property>
  <property fmtid="{D5CDD505-2E9C-101B-9397-08002B2CF9AE}" pid="17" name="UnswBus_Description">
    <vt:lpwstr>Branded templates produced by the UNSW Business School Marketing team</vt:lpwstr>
  </property>
</Properties>
</file>