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84" r:id="rId2"/>
    <p:sldId id="1280" r:id="rId3"/>
    <p:sldId id="1283" r:id="rId4"/>
    <p:sldId id="1253" r:id="rId5"/>
    <p:sldId id="1298" r:id="rId6"/>
    <p:sldId id="1268" r:id="rId7"/>
    <p:sldId id="1291" r:id="rId8"/>
    <p:sldId id="1299" r:id="rId9"/>
    <p:sldId id="1287" r:id="rId10"/>
    <p:sldId id="1297" r:id="rId11"/>
    <p:sldId id="1265" r:id="rId12"/>
    <p:sldId id="1302" r:id="rId13"/>
    <p:sldId id="1300" r:id="rId14"/>
    <p:sldId id="1301" r:id="rId15"/>
    <p:sldId id="1259" r:id="rId16"/>
    <p:sldId id="128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D8D3"/>
    <a:srgbClr val="FDFAD5"/>
    <a:srgbClr val="FB71B3"/>
    <a:srgbClr val="FF6DB1"/>
    <a:srgbClr val="FF6FB1"/>
    <a:srgbClr val="B48654"/>
    <a:srgbClr val="D9AC6D"/>
    <a:srgbClr val="DBAF71"/>
    <a:srgbClr val="FF74B4"/>
    <a:srgbClr val="009E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189" autoAdjust="0"/>
    <p:restoredTop sz="88944" autoAdjust="0"/>
  </p:normalViewPr>
  <p:slideViewPr>
    <p:cSldViewPr showGuides="1">
      <p:cViewPr>
        <p:scale>
          <a:sx n="110" d="100"/>
          <a:sy n="110" d="100"/>
        </p:scale>
        <p:origin x="1152" y="1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4" d="100"/>
          <a:sy n="84" d="100"/>
        </p:scale>
        <p:origin x="3024" y="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2A36AD-C140-47B5-A0AA-2808AF1C1C9D}" type="datetimeFigureOut">
              <a:rPr lang="en-AU" smtClean="0"/>
              <a:t>23/11/23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A420D9-E2BA-4BD5-B845-F55DFC0118A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849784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63829E-EB69-4A98-9D54-8D6822520B27}" type="datetimeFigureOut">
              <a:rPr lang="en-AU" smtClean="0"/>
              <a:t>23/11/23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F05BAA-92F6-4DEA-A832-E4B15A2F525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39978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Alternative: “</a:t>
            </a:r>
            <a:r>
              <a:rPr kumimoji="1"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</a:t>
            </a:r>
            <a:r>
              <a:rPr kumimoji="1"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ell type composition/proportion”?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F05BAA-92F6-4DEA-A832-E4B15A2F525C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418284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zh-CN" sz="12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Does not appear to be applied to melanoma; a sentence or two to explain survival analysis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F05BAA-92F6-4DEA-A832-E4B15A2F525C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427774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Tx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F05BAA-92F6-4DEA-A832-E4B15A2F525C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77759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% of Malignant cells and CD8 T cells were negatively and positively correlated with macrophages. Therefore, they were removed from the Cox regression.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Check horizontal axis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1" lang="en-US" altLang="zh-CN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HR &gt;1 increasing risk; HR &lt; 1 decrease the risk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warp with a Box to separate two figures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remove a few columns?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F05BAA-92F6-4DEA-A832-E4B15A2F525C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043390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trike="noStrike" dirty="0"/>
              <a:t>a brief: sentence to explain the cutoff. Medical studies, sometimes median / mean, but if we would like to … the 75th percentile could be used.</a:t>
            </a:r>
          </a:p>
          <a:p>
            <a:r>
              <a:rPr lang="en-US" strike="noStrike" dirty="0"/>
              <a:t>Superscript +</a:t>
            </a:r>
          </a:p>
          <a:p>
            <a:endParaRPr lang="en-US" strike="noStrike" dirty="0"/>
          </a:p>
          <a:p>
            <a:r>
              <a:rPr lang="en-US" strike="noStrike" dirty="0"/>
              <a:t>Group2: lower survival probability, therefore higher risk.</a:t>
            </a:r>
          </a:p>
          <a:p>
            <a:endParaRPr lang="en-US" strike="noStrike" dirty="0"/>
          </a:p>
          <a:p>
            <a:r>
              <a:rPr lang="en-US" strike="noStrike" dirty="0"/>
              <a:t>Primary: could be useful for 5 year survival; small sample size? Split at 50</a:t>
            </a:r>
            <a:r>
              <a:rPr lang="en-US" strike="noStrike" baseline="30000" dirty="0"/>
              <a:t>th</a:t>
            </a:r>
            <a:r>
              <a:rPr lang="en-US" strike="noStrike" dirty="0"/>
              <a:t> instead of 75</a:t>
            </a:r>
            <a:r>
              <a:rPr lang="en-US" strike="noStrike" baseline="30000" dirty="0"/>
              <a:t>th</a:t>
            </a:r>
            <a:r>
              <a:rPr lang="en-US" strike="noStrike" dirty="0"/>
              <a:t>?</a:t>
            </a:r>
          </a:p>
          <a:p>
            <a:r>
              <a:rPr lang="en-US" strike="noStrike" dirty="0"/>
              <a:t>explain first: primary: not separate after 750 days: small sample size? not smooth as the metastatic. sparse data.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F05BAA-92F6-4DEA-A832-E4B15A2F525C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412714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trike="noStrike" dirty="0"/>
              <a:t>sample size? after 750 days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F05BAA-92F6-4DEA-A832-E4B15A2F525C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031316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Help prediction/prognosis of melanoma</a:t>
            </a:r>
          </a:p>
          <a:p>
            <a:r>
              <a:rPr lang="en-US" dirty="0"/>
              <a:t>Identified patients with higher risks.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F05BAA-92F6-4DEA-A832-E4B15A2F525C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578245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A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which cell type to look at, help prediction.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F05BAA-92F6-4DEA-A832-E4B15A2F525C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68523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F05BAA-92F6-4DEA-A832-E4B15A2F525C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278917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As well as clinical to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F05BAA-92F6-4DEA-A832-E4B15A2F525C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208388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kumimoji="1" lang="en-US" sz="1200" strike="noStrik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cut the talk for this slide.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F05BAA-92F6-4DEA-A832-E4B15A2F525C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580576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kumimoji="1"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 not go into too much details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F05BAA-92F6-4DEA-A832-E4B15A2F525C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062960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F05BAA-92F6-4DEA-A832-E4B15A2F525C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607080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F05BAA-92F6-4DEA-A832-E4B15A2F525C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564443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300"/>
              </a:spcBef>
              <a:spcAft>
                <a:spcPts val="1500"/>
              </a:spcAft>
              <a:buClr>
                <a:prstClr val="black">
                  <a:lumMod val="50000"/>
                  <a:lumOff val="50000"/>
                </a:prst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Explain survival analysis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F05BAA-92F6-4DEA-A832-E4B15A2F525C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06313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5BEF6F-6263-4F8D-8EB5-8791451073CD}"/>
              </a:ext>
            </a:extLst>
          </p:cNvPr>
          <p:cNvSpPr/>
          <p:nvPr userDrawn="1"/>
        </p:nvSpPr>
        <p:spPr bwMode="invGray">
          <a:xfrm>
            <a:off x="0" y="0"/>
            <a:ext cx="12192000" cy="9288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3E3223-6328-4488-8A5F-952E87A12E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4412" t="80198" b="-1"/>
          <a:stretch/>
        </p:blipFill>
        <p:spPr bwMode="ltGray">
          <a:xfrm>
            <a:off x="9852228" y="5499893"/>
            <a:ext cx="2339772" cy="1358107"/>
          </a:xfrm>
          <a:prstGeom prst="rect">
            <a:avLst/>
          </a:prstGeom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1160745"/>
            <a:ext cx="10738247" cy="1296144"/>
          </a:xfrm>
        </p:spPr>
        <p:txBody>
          <a:bodyPr anchor="b">
            <a:noAutofit/>
          </a:bodyPr>
          <a:lstStyle>
            <a:lvl1pPr>
              <a:lnSpc>
                <a:spcPts val="5040"/>
              </a:lnSpc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[Title]</a:t>
            </a:r>
            <a:endParaRPr lang="en-A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95298" y="2571294"/>
            <a:ext cx="10747200" cy="26752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3240"/>
              </a:lnSpc>
              <a:buNone/>
              <a:defRPr sz="27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[Subtitle]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3140420-5D32-4B9D-AAC5-EA821D5940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9270" r="70475" b="-1"/>
          <a:stretch/>
        </p:blipFill>
        <p:spPr bwMode="ltGray">
          <a:xfrm>
            <a:off x="1" y="4064704"/>
            <a:ext cx="2699772" cy="2793299"/>
          </a:xfrm>
          <a:prstGeom prst="rect">
            <a:avLst/>
          </a:prstGeom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A1484F3-3D7B-466C-B621-2369AAE0DB1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5325" y="207631"/>
            <a:ext cx="3204000" cy="472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731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2 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22F89E8-AEA0-41B7-97D7-227B19E804E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5326" y="2279553"/>
            <a:ext cx="5220000" cy="360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200">
                <a:solidFill>
                  <a:schemeClr val="accent1"/>
                </a:solidFill>
              </a:defRPr>
            </a:lvl1pPr>
            <a:lvl2pPr>
              <a:defRPr sz="1200">
                <a:solidFill>
                  <a:schemeClr val="accent1"/>
                </a:solidFill>
              </a:defRPr>
            </a:lvl2pPr>
            <a:lvl3pPr>
              <a:defRPr sz="1200">
                <a:solidFill>
                  <a:schemeClr val="accent1"/>
                </a:solidFill>
              </a:defRPr>
            </a:lvl3pPr>
            <a:lvl4pPr>
              <a:defRPr sz="1200">
                <a:solidFill>
                  <a:schemeClr val="accent1"/>
                </a:solidFill>
              </a:defRPr>
            </a:lvl4pPr>
            <a:lvl5pPr>
              <a:defRPr lang="en-AU" dirty="0"/>
            </a:lvl5pPr>
            <a:lvl6pPr>
              <a:defRPr b="0"/>
            </a:lvl6pPr>
          </a:lstStyle>
          <a:p>
            <a:pPr lvl="5"/>
            <a:r>
              <a:rPr lang="en-US" dirty="0"/>
              <a:t>[Graph title]</a:t>
            </a:r>
            <a:endParaRPr lang="en-AU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93F161-17EB-4DA5-BE00-069D1277B92D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95326" y="2696388"/>
            <a:ext cx="5220000" cy="3612337"/>
          </a:xfrm>
        </p:spPr>
        <p:txBody>
          <a:bodyPr/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AU" dirty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4324DF9C-3E8A-469C-8FC9-4938DAA3224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79511" y="2279553"/>
            <a:ext cx="5220000" cy="360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200">
                <a:solidFill>
                  <a:schemeClr val="accent1"/>
                </a:solidFill>
              </a:defRPr>
            </a:lvl1pPr>
            <a:lvl2pPr>
              <a:defRPr sz="1200">
                <a:solidFill>
                  <a:schemeClr val="accent1"/>
                </a:solidFill>
              </a:defRPr>
            </a:lvl2pPr>
            <a:lvl3pPr>
              <a:defRPr sz="1200">
                <a:solidFill>
                  <a:schemeClr val="accent1"/>
                </a:solidFill>
              </a:defRPr>
            </a:lvl3pPr>
            <a:lvl4pPr>
              <a:defRPr sz="1200">
                <a:solidFill>
                  <a:schemeClr val="accent1"/>
                </a:solidFill>
              </a:defRPr>
            </a:lvl4pPr>
            <a:lvl5pPr>
              <a:defRPr lang="en-AU" dirty="0"/>
            </a:lvl5pPr>
            <a:lvl6pPr>
              <a:defRPr b="0"/>
            </a:lvl6pPr>
          </a:lstStyle>
          <a:p>
            <a:pPr lvl="5"/>
            <a:r>
              <a:rPr lang="en-US" dirty="0"/>
              <a:t>[Graph title]</a:t>
            </a:r>
            <a:endParaRPr lang="en-AU" dirty="0"/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A027F0FB-D735-4865-B5EA-A50B34F47CA8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279511" y="2696388"/>
            <a:ext cx="5220000" cy="3612337"/>
          </a:xfrm>
        </p:spPr>
        <p:txBody>
          <a:bodyPr/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AU" dirty="0"/>
            </a:lvl5pPr>
            <a:lvl6pPr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CAE7F11A-C7DA-440F-83D7-3571E1FAF1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7" y="1699200"/>
            <a:ext cx="10772776" cy="504825"/>
          </a:xfrm>
        </p:spPr>
        <p:txBody>
          <a:bodyPr>
            <a:normAutofit/>
          </a:bodyPr>
          <a:lstStyle>
            <a:lvl1pPr>
              <a:defRPr sz="2000" b="1">
                <a:solidFill>
                  <a:schemeClr val="accent1"/>
                </a:solidFill>
              </a:defRPr>
            </a:lvl1pPr>
            <a:lvl2pPr marL="612" indent="0">
              <a:buNone/>
              <a:defRPr/>
            </a:lvl2pPr>
          </a:lstStyle>
          <a:p>
            <a:pPr lvl="0"/>
            <a:r>
              <a:rPr lang="en-US" dirty="0"/>
              <a:t>[Subtitle]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97ABDCDB-C6CD-4C8C-A5E2-31920BCF53A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1F7154F-DE85-4B92-BE63-FC9C5B0FC149}"/>
              </a:ext>
            </a:extLst>
          </p:cNvPr>
          <p:cNvSpPr/>
          <p:nvPr userDrawn="1"/>
        </p:nvSpPr>
        <p:spPr bwMode="invGray"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C08FAE1-741A-4147-AD4A-766CC098B7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0701168E-769B-45DB-AFDD-B10DB12B4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3B90A4-353C-48E3-A991-1B0A2B9809C7}"/>
              </a:ext>
            </a:extLst>
          </p:cNvPr>
          <p:cNvSpPr>
            <a:spLocks noGrp="1"/>
          </p:cNvSpPr>
          <p:nvPr>
            <p:ph type="dt" sz="half" idx="20"/>
          </p:nvPr>
        </p:nvSpPr>
        <p:spPr bwMode="white"/>
        <p:txBody>
          <a:bodyPr/>
          <a:lstStyle/>
          <a:p>
            <a:r>
              <a:rPr lang="en-US" dirty="0"/>
              <a:t>[Entity Name]</a:t>
            </a:r>
            <a:endParaRPr lang="en-AU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0E684A2-92A1-4743-93DB-A2D5AFCE792F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B228959-3C67-45BC-954A-A1398190127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24888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Layout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325" y="1700212"/>
            <a:ext cx="10801350" cy="2160000"/>
          </a:xfrm>
          <a:prstGeom prst="rect">
            <a:avLst/>
          </a:prstGeom>
        </p:spPr>
        <p:txBody>
          <a:bodyPr/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  <a:lvl6pPr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695325" y="4149320"/>
            <a:ext cx="10801350" cy="2160000"/>
          </a:xfrm>
          <a:prstGeom prst="rect">
            <a:avLst/>
          </a:prstGeom>
        </p:spPr>
        <p:txBody>
          <a:bodyPr/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  <a:lvl6pPr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B4204264-ED99-42CA-9AA0-998A63609F9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BF99E85-067E-4D25-84D4-D21BC7C23B71}"/>
              </a:ext>
            </a:extLst>
          </p:cNvPr>
          <p:cNvSpPr/>
          <p:nvPr userDrawn="1"/>
        </p:nvSpPr>
        <p:spPr bwMode="invGray"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8C68E48-49B8-418B-BA86-C6FED8002F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F21DDE5F-D7FC-442F-B28B-E2BE20514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6104F0F0-FDFF-43C7-9188-2DB30D5D1563}"/>
              </a:ext>
            </a:extLst>
          </p:cNvPr>
          <p:cNvSpPr>
            <a:spLocks noGrp="1"/>
          </p:cNvSpPr>
          <p:nvPr>
            <p:ph type="dt" sz="half" idx="18"/>
          </p:nvPr>
        </p:nvSpPr>
        <p:spPr bwMode="white"/>
        <p:txBody>
          <a:bodyPr/>
          <a:lstStyle/>
          <a:p>
            <a:r>
              <a:rPr lang="en-US" dirty="0"/>
              <a:t>[Entity Name]</a:t>
            </a:r>
            <a:endParaRPr lang="en-AU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23BF6C02-0CA6-49E2-A373-73DF26BA1D21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D89DCE9D-2EC0-4E96-8676-B7755E0D22A7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70134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BFF82D3-6289-409B-A057-3D813BA14F7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95325" y="1700213"/>
            <a:ext cx="3384342" cy="4608512"/>
          </a:xfrm>
        </p:spPr>
        <p:txBody>
          <a:bodyPr/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  <a:lvl6pPr>
              <a:defRPr lang="en-AU" dirty="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3F6BB689-6536-431A-8821-1D05F11A490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406607" y="1700213"/>
            <a:ext cx="3384000" cy="4608512"/>
          </a:xfrm>
        </p:spPr>
        <p:txBody>
          <a:bodyPr/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AU" dirty="0"/>
            </a:lvl5pPr>
            <a:lvl6pPr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DE3EE136-4551-4345-9B3F-12045A92B81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112597" y="1700213"/>
            <a:ext cx="3384000" cy="4608512"/>
          </a:xfrm>
        </p:spPr>
        <p:txBody>
          <a:bodyPr/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AU" dirty="0"/>
            </a:lvl5pPr>
            <a:lvl6pPr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DA12390-A044-4D48-96A4-00A2D51D9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60070F8D-A181-4941-8E6E-89B3B6A120E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A713AAF-B990-435A-8393-8A687098057E}"/>
              </a:ext>
            </a:extLst>
          </p:cNvPr>
          <p:cNvSpPr/>
          <p:nvPr userDrawn="1"/>
        </p:nvSpPr>
        <p:spPr bwMode="invGray"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6E32DE4-D188-4655-B345-81AD0F7B8A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B9DCCA-7638-41AF-BB97-E7C1ADB94B43}"/>
              </a:ext>
            </a:extLst>
          </p:cNvPr>
          <p:cNvSpPr>
            <a:spLocks noGrp="1"/>
          </p:cNvSpPr>
          <p:nvPr>
            <p:ph type="dt" sz="half" idx="19"/>
          </p:nvPr>
        </p:nvSpPr>
        <p:spPr bwMode="white"/>
        <p:txBody>
          <a:bodyPr/>
          <a:lstStyle/>
          <a:p>
            <a:r>
              <a:rPr lang="en-US" dirty="0"/>
              <a:t>[Entity Name]</a:t>
            </a:r>
            <a:endParaRPr lang="en-AU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B6506DFC-3F02-4673-B3B1-41D5834D7551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2F26CCD0-EFB3-4E19-A77F-85F3E0F33667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70752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Third Two Thir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7049" y="1700213"/>
            <a:ext cx="7089626" cy="460851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695325" y="1698659"/>
            <a:ext cx="3384000" cy="460851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A819475F-5544-4974-AE9E-4B8F82C06AF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B7ADCB3-94A1-487D-85FB-8FFC9CDD03AB}"/>
              </a:ext>
            </a:extLst>
          </p:cNvPr>
          <p:cNvSpPr/>
          <p:nvPr userDrawn="1"/>
        </p:nvSpPr>
        <p:spPr bwMode="invGray"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198469F-EA11-46C7-AAEC-1DCCFFCDF4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ECD0CC0B-EDBE-4119-B030-67B593429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DE031C-D81B-4218-94A1-8E617EC68AED}"/>
              </a:ext>
            </a:extLst>
          </p:cNvPr>
          <p:cNvSpPr>
            <a:spLocks noGrp="1"/>
          </p:cNvSpPr>
          <p:nvPr>
            <p:ph type="dt" sz="half" idx="16"/>
          </p:nvPr>
        </p:nvSpPr>
        <p:spPr bwMode="white"/>
        <p:txBody>
          <a:bodyPr/>
          <a:lstStyle/>
          <a:p>
            <a:r>
              <a:rPr lang="en-US" dirty="0"/>
              <a:t>[Entity Name]</a:t>
            </a:r>
            <a:endParaRPr lang="en-AU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78C5C398-3572-4EB0-8F84-1F6673C9A65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D2D565BB-C9BB-4EEC-9693-6827A3D09DE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78483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hird One Thir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326" y="1700213"/>
            <a:ext cx="7092000" cy="460851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8112676" y="1700213"/>
            <a:ext cx="3384000" cy="460851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99C00F56-0B94-47B9-B665-E10A225FC23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4415799-71FD-449D-8349-3495B06EE871}"/>
              </a:ext>
            </a:extLst>
          </p:cNvPr>
          <p:cNvSpPr/>
          <p:nvPr userDrawn="1"/>
        </p:nvSpPr>
        <p:spPr bwMode="invGray"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CDEB36B-7D7C-483E-8547-AC6A66877E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8739D336-33BA-494B-81D0-9D8B47FD0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FEF3A4-7665-47FA-8B69-9A4F31C18B06}"/>
              </a:ext>
            </a:extLst>
          </p:cNvPr>
          <p:cNvSpPr>
            <a:spLocks noGrp="1"/>
          </p:cNvSpPr>
          <p:nvPr>
            <p:ph type="dt" sz="half" idx="16"/>
          </p:nvPr>
        </p:nvSpPr>
        <p:spPr bwMode="white"/>
        <p:txBody>
          <a:bodyPr/>
          <a:lstStyle/>
          <a:p>
            <a:r>
              <a:rPr lang="en-US" dirty="0"/>
              <a:t>[Entity Name]</a:t>
            </a:r>
            <a:endParaRPr lang="en-AU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5EE2261-AED3-448E-9AA6-9C9A5534417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A92BB03-FEDF-43D9-957F-2410F5D597B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9038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Pu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624880"/>
            <a:ext cx="12191999" cy="6233119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AU" dirty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AU" dirty="0"/>
              <a:t>Click icon to add picture</a:t>
            </a:r>
            <a:br>
              <a:rPr lang="en-AU" dirty="0"/>
            </a:br>
            <a:br>
              <a:rPr lang="en-AU" dirty="0"/>
            </a:br>
            <a:br>
              <a:rPr lang="en-AU" dirty="0"/>
            </a:br>
            <a:endParaRPr lang="en-AU" dirty="0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F90B2496-E1DB-4D4C-859D-CC14426C691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5328" y="1052514"/>
            <a:ext cx="3384548" cy="5263410"/>
          </a:xfrm>
          <a:prstGeom prst="rect">
            <a:avLst/>
          </a:prstGeom>
          <a:solidFill>
            <a:schemeClr val="bg1"/>
          </a:solidFill>
        </p:spPr>
        <p:txBody>
          <a:bodyPr lIns="180000" tIns="1260000" rIns="180000" bIns="180000" anchor="t">
            <a:normAutofit/>
          </a:bodyPr>
          <a:lstStyle>
            <a:lvl1pPr marL="285750" indent="-285750" algn="l">
              <a:buClr>
                <a:schemeClr val="bg1"/>
              </a:buClr>
              <a:buFont typeface="Arial" panose="020B0604020202020204" pitchFamily="34" charset="0"/>
              <a:buChar char="•"/>
              <a:defRPr lang="en-AU" dirty="0"/>
            </a:lvl1pPr>
          </a:lstStyle>
          <a:p>
            <a:pPr lvl="0"/>
            <a:r>
              <a:rPr lang="en-AU" dirty="0"/>
              <a:t>[Enter text – You can change the colour of this placeholder under the ‘Shape fill’ menu. Change shape width/height as preferred]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CB796C-2145-4E36-9CCD-4A6E104CD8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27448" y="1340768"/>
            <a:ext cx="2592288" cy="876470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[Title]</a:t>
            </a:r>
            <a:endParaRPr lang="en-AU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D683528B-5613-4179-BFD8-DFE24675A84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45D19A3-55E4-4A3E-B43F-B4D3EFBE1E1E}"/>
              </a:ext>
            </a:extLst>
          </p:cNvPr>
          <p:cNvSpPr/>
          <p:nvPr userDrawn="1"/>
        </p:nvSpPr>
        <p:spPr bwMode="invGray"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1B58DF6-309B-4BE3-BBE4-1BA28FFD90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C7D515-B4C3-44B8-9BAA-EEF692FA5A57}"/>
              </a:ext>
            </a:extLst>
          </p:cNvPr>
          <p:cNvSpPr>
            <a:spLocks noGrp="1"/>
          </p:cNvSpPr>
          <p:nvPr>
            <p:ph type="dt" sz="half" idx="20"/>
          </p:nvPr>
        </p:nvSpPr>
        <p:spPr bwMode="white"/>
        <p:txBody>
          <a:bodyPr/>
          <a:lstStyle/>
          <a:p>
            <a:r>
              <a:rPr lang="en-US" dirty="0"/>
              <a:t>[Entity Name]</a:t>
            </a:r>
            <a:endParaRPr lang="en-AU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09B167-7472-4F88-89E8-DAE2E0483964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7F249FB-FC55-456D-9BD4-C0130FDAB05E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9990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95327" y="1700213"/>
            <a:ext cx="10801349" cy="4249107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AU" dirty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AU" dirty="0"/>
              <a:t>Click icon to add picture</a:t>
            </a:r>
            <a:br>
              <a:rPr lang="en-AU" dirty="0"/>
            </a:br>
            <a:br>
              <a:rPr lang="en-AU" dirty="0"/>
            </a:br>
            <a:br>
              <a:rPr lang="en-AU" dirty="0"/>
            </a:b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95327" y="5949320"/>
            <a:ext cx="10801348" cy="360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D683528B-5613-4179-BFD8-DFE24675A84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1FA6F18-A6B9-4002-9AF5-5A621B0ECEA9}"/>
              </a:ext>
            </a:extLst>
          </p:cNvPr>
          <p:cNvSpPr/>
          <p:nvPr userDrawn="1"/>
        </p:nvSpPr>
        <p:spPr bwMode="invGray"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6667976-37E5-419D-871B-FF7F3279A8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7328C3BB-E5DD-47D4-B3C1-7A89BC1FE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BC86CC-8E6A-4F6A-BC10-D9D4BF0CE880}"/>
              </a:ext>
            </a:extLst>
          </p:cNvPr>
          <p:cNvSpPr>
            <a:spLocks noGrp="1"/>
          </p:cNvSpPr>
          <p:nvPr>
            <p:ph type="dt" sz="half" idx="16"/>
          </p:nvPr>
        </p:nvSpPr>
        <p:spPr bwMode="white"/>
        <p:txBody>
          <a:bodyPr/>
          <a:lstStyle/>
          <a:p>
            <a:r>
              <a:rPr lang="en-US" dirty="0"/>
              <a:t>[Entity Name]</a:t>
            </a:r>
            <a:endParaRPr lang="en-AU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6E1B5CB-C615-403B-B182-EBCD5DAC9E6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BA690D5-44C9-4D2D-925E-426FB8864D8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02725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Image Two Thi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B39BD51-2E8D-4FDD-8EEB-A7A9070EDD6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407048" y="630979"/>
            <a:ext cx="7784951" cy="6234196"/>
          </a:xfrm>
          <a:custGeom>
            <a:avLst/>
            <a:gdLst>
              <a:gd name="connsiteX0" fmla="*/ 0 w 5187576"/>
              <a:gd name="connsiteY0" fmla="*/ 0 h 5919694"/>
              <a:gd name="connsiteX1" fmla="*/ 5187576 w 5187576"/>
              <a:gd name="connsiteY1" fmla="*/ 0 h 5919694"/>
              <a:gd name="connsiteX2" fmla="*/ 5187576 w 5187576"/>
              <a:gd name="connsiteY2" fmla="*/ 5919694 h 5919694"/>
              <a:gd name="connsiteX3" fmla="*/ 0 w 5187576"/>
              <a:gd name="connsiteY3" fmla="*/ 5919694 h 5919694"/>
              <a:gd name="connsiteX4" fmla="*/ 0 w 5187576"/>
              <a:gd name="connsiteY4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5977 w 5193553"/>
              <a:gd name="connsiteY3" fmla="*/ 5919694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5977 w 5193553"/>
              <a:gd name="connsiteY4" fmla="*/ 5919694 h 5919694"/>
              <a:gd name="connsiteX5" fmla="*/ 0 w 5193553"/>
              <a:gd name="connsiteY5" fmla="*/ 3609788 h 5919694"/>
              <a:gd name="connsiteX6" fmla="*/ 5977 w 5193553"/>
              <a:gd name="connsiteY6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5977 w 5193553"/>
              <a:gd name="connsiteY4" fmla="*/ 5919694 h 5919694"/>
              <a:gd name="connsiteX5" fmla="*/ 0 w 5193553"/>
              <a:gd name="connsiteY5" fmla="*/ 3609788 h 5919694"/>
              <a:gd name="connsiteX6" fmla="*/ 5977 w 5193553"/>
              <a:gd name="connsiteY6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687921 w 5193555"/>
              <a:gd name="connsiteY3" fmla="*/ 5101592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537903 w 5193555"/>
              <a:gd name="connsiteY3" fmla="*/ 5916707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537901 w 5193553"/>
              <a:gd name="connsiteY3" fmla="*/ 5916707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537901 w 5193553"/>
              <a:gd name="connsiteY3" fmla="*/ 5916707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16692 w 5204268"/>
              <a:gd name="connsiteY0" fmla="*/ 0 h 5919694"/>
              <a:gd name="connsiteX1" fmla="*/ 5204268 w 5204268"/>
              <a:gd name="connsiteY1" fmla="*/ 0 h 5919694"/>
              <a:gd name="connsiteX2" fmla="*/ 5204268 w 5204268"/>
              <a:gd name="connsiteY2" fmla="*/ 5919694 h 5919694"/>
              <a:gd name="connsiteX3" fmla="*/ 2548616 w 5204268"/>
              <a:gd name="connsiteY3" fmla="*/ 5916707 h 5919694"/>
              <a:gd name="connsiteX4" fmla="*/ 0 w 5204268"/>
              <a:gd name="connsiteY4" fmla="*/ 3438185 h 5919694"/>
              <a:gd name="connsiteX5" fmla="*/ 16692 w 5204268"/>
              <a:gd name="connsiteY5" fmla="*/ 0 h 5919694"/>
              <a:gd name="connsiteX0" fmla="*/ 16692 w 5204268"/>
              <a:gd name="connsiteY0" fmla="*/ 0 h 5919694"/>
              <a:gd name="connsiteX1" fmla="*/ 5204268 w 5204268"/>
              <a:gd name="connsiteY1" fmla="*/ 0 h 5919694"/>
              <a:gd name="connsiteX2" fmla="*/ 5204268 w 5204268"/>
              <a:gd name="connsiteY2" fmla="*/ 5919694 h 5919694"/>
              <a:gd name="connsiteX3" fmla="*/ 2548616 w 5204268"/>
              <a:gd name="connsiteY3" fmla="*/ 5916707 h 5919694"/>
              <a:gd name="connsiteX4" fmla="*/ 0 w 5204268"/>
              <a:gd name="connsiteY4" fmla="*/ 3438185 h 5919694"/>
              <a:gd name="connsiteX5" fmla="*/ 16692 w 5204268"/>
              <a:gd name="connsiteY5" fmla="*/ 0 h 5919694"/>
              <a:gd name="connsiteX0" fmla="*/ 112 w 5187688"/>
              <a:gd name="connsiteY0" fmla="*/ 0 h 5919694"/>
              <a:gd name="connsiteX1" fmla="*/ 5187688 w 5187688"/>
              <a:gd name="connsiteY1" fmla="*/ 0 h 5919694"/>
              <a:gd name="connsiteX2" fmla="*/ 5187688 w 5187688"/>
              <a:gd name="connsiteY2" fmla="*/ 5919694 h 5919694"/>
              <a:gd name="connsiteX3" fmla="*/ 2532036 w 5187688"/>
              <a:gd name="connsiteY3" fmla="*/ 5916707 h 5919694"/>
              <a:gd name="connsiteX4" fmla="*/ 21520 w 5187688"/>
              <a:gd name="connsiteY4" fmla="*/ 3298360 h 5919694"/>
              <a:gd name="connsiteX5" fmla="*/ 112 w 5187688"/>
              <a:gd name="connsiteY5" fmla="*/ 0 h 5919694"/>
              <a:gd name="connsiteX0" fmla="*/ 2405 w 5189981"/>
              <a:gd name="connsiteY0" fmla="*/ 0 h 5919694"/>
              <a:gd name="connsiteX1" fmla="*/ 5189981 w 5189981"/>
              <a:gd name="connsiteY1" fmla="*/ 0 h 5919694"/>
              <a:gd name="connsiteX2" fmla="*/ 5189981 w 5189981"/>
              <a:gd name="connsiteY2" fmla="*/ 5919694 h 5919694"/>
              <a:gd name="connsiteX3" fmla="*/ 2534329 w 5189981"/>
              <a:gd name="connsiteY3" fmla="*/ 5916707 h 5919694"/>
              <a:gd name="connsiteX4" fmla="*/ 0 w 5189981"/>
              <a:gd name="connsiteY4" fmla="*/ 3164891 h 5919694"/>
              <a:gd name="connsiteX5" fmla="*/ 2405 w 5189981"/>
              <a:gd name="connsiteY5" fmla="*/ 0 h 5919694"/>
              <a:gd name="connsiteX0" fmla="*/ 2532 w 5190108"/>
              <a:gd name="connsiteY0" fmla="*/ 0 h 5919694"/>
              <a:gd name="connsiteX1" fmla="*/ 5190108 w 5190108"/>
              <a:gd name="connsiteY1" fmla="*/ 0 h 5919694"/>
              <a:gd name="connsiteX2" fmla="*/ 5190108 w 5190108"/>
              <a:gd name="connsiteY2" fmla="*/ 5919694 h 5919694"/>
              <a:gd name="connsiteX3" fmla="*/ 2534456 w 5190108"/>
              <a:gd name="connsiteY3" fmla="*/ 5916707 h 5919694"/>
              <a:gd name="connsiteX4" fmla="*/ 127 w 5190108"/>
              <a:gd name="connsiteY4" fmla="*/ 3164891 h 5919694"/>
              <a:gd name="connsiteX5" fmla="*/ 2532 w 5190108"/>
              <a:gd name="connsiteY5" fmla="*/ 0 h 5919694"/>
              <a:gd name="connsiteX0" fmla="*/ 2464 w 5190040"/>
              <a:gd name="connsiteY0" fmla="*/ 0 h 5919694"/>
              <a:gd name="connsiteX1" fmla="*/ 5190040 w 5190040"/>
              <a:gd name="connsiteY1" fmla="*/ 0 h 5919694"/>
              <a:gd name="connsiteX2" fmla="*/ 5190040 w 5190040"/>
              <a:gd name="connsiteY2" fmla="*/ 5919694 h 5919694"/>
              <a:gd name="connsiteX3" fmla="*/ 2534388 w 5190040"/>
              <a:gd name="connsiteY3" fmla="*/ 5916707 h 5919694"/>
              <a:gd name="connsiteX4" fmla="*/ 59 w 5190040"/>
              <a:gd name="connsiteY4" fmla="*/ 3164891 h 5919694"/>
              <a:gd name="connsiteX5" fmla="*/ 2464 w 5190040"/>
              <a:gd name="connsiteY5" fmla="*/ 0 h 5919694"/>
              <a:gd name="connsiteX0" fmla="*/ 2512 w 5190088"/>
              <a:gd name="connsiteY0" fmla="*/ 0 h 5919694"/>
              <a:gd name="connsiteX1" fmla="*/ 5190088 w 5190088"/>
              <a:gd name="connsiteY1" fmla="*/ 0 h 5919694"/>
              <a:gd name="connsiteX2" fmla="*/ 5190088 w 5190088"/>
              <a:gd name="connsiteY2" fmla="*/ 5919694 h 5919694"/>
              <a:gd name="connsiteX3" fmla="*/ 2534436 w 5190088"/>
              <a:gd name="connsiteY3" fmla="*/ 5916707 h 5919694"/>
              <a:gd name="connsiteX4" fmla="*/ 107 w 5190088"/>
              <a:gd name="connsiteY4" fmla="*/ 3164891 h 5919694"/>
              <a:gd name="connsiteX5" fmla="*/ 2512 w 5190088"/>
              <a:gd name="connsiteY5" fmla="*/ 0 h 5919694"/>
              <a:gd name="connsiteX0" fmla="*/ 2406 w 5189982"/>
              <a:gd name="connsiteY0" fmla="*/ 0 h 5919694"/>
              <a:gd name="connsiteX1" fmla="*/ 5189982 w 5189982"/>
              <a:gd name="connsiteY1" fmla="*/ 0 h 5919694"/>
              <a:gd name="connsiteX2" fmla="*/ 5189982 w 5189982"/>
              <a:gd name="connsiteY2" fmla="*/ 5919694 h 5919694"/>
              <a:gd name="connsiteX3" fmla="*/ 2534330 w 5189982"/>
              <a:gd name="connsiteY3" fmla="*/ 5916707 h 5919694"/>
              <a:gd name="connsiteX4" fmla="*/ 1 w 5189982"/>
              <a:gd name="connsiteY4" fmla="*/ 3164891 h 5919694"/>
              <a:gd name="connsiteX5" fmla="*/ 2406 w 5189982"/>
              <a:gd name="connsiteY5" fmla="*/ 0 h 5919694"/>
              <a:gd name="connsiteX0" fmla="*/ 216 w 5198678"/>
              <a:gd name="connsiteY0" fmla="*/ 333321 h 5919694"/>
              <a:gd name="connsiteX1" fmla="*/ 5198678 w 5198678"/>
              <a:gd name="connsiteY1" fmla="*/ 0 h 5919694"/>
              <a:gd name="connsiteX2" fmla="*/ 5198678 w 5198678"/>
              <a:gd name="connsiteY2" fmla="*/ 5919694 h 5919694"/>
              <a:gd name="connsiteX3" fmla="*/ 2543026 w 5198678"/>
              <a:gd name="connsiteY3" fmla="*/ 5916707 h 5919694"/>
              <a:gd name="connsiteX4" fmla="*/ 8697 w 5198678"/>
              <a:gd name="connsiteY4" fmla="*/ 3164891 h 5919694"/>
              <a:gd name="connsiteX5" fmla="*/ 216 w 5198678"/>
              <a:gd name="connsiteY5" fmla="*/ 333321 h 5919694"/>
              <a:gd name="connsiteX0" fmla="*/ 216 w 5198678"/>
              <a:gd name="connsiteY0" fmla="*/ 0 h 5586373"/>
              <a:gd name="connsiteX1" fmla="*/ 5198678 w 5198678"/>
              <a:gd name="connsiteY1" fmla="*/ 28985 h 5586373"/>
              <a:gd name="connsiteX2" fmla="*/ 5198678 w 5198678"/>
              <a:gd name="connsiteY2" fmla="*/ 5586373 h 5586373"/>
              <a:gd name="connsiteX3" fmla="*/ 2543026 w 5198678"/>
              <a:gd name="connsiteY3" fmla="*/ 5583386 h 5586373"/>
              <a:gd name="connsiteX4" fmla="*/ 8697 w 5198678"/>
              <a:gd name="connsiteY4" fmla="*/ 2831570 h 5586373"/>
              <a:gd name="connsiteX5" fmla="*/ 216 w 5198678"/>
              <a:gd name="connsiteY5" fmla="*/ 0 h 5586373"/>
              <a:gd name="connsiteX0" fmla="*/ 216 w 5198678"/>
              <a:gd name="connsiteY0" fmla="*/ 0 h 5571881"/>
              <a:gd name="connsiteX1" fmla="*/ 5198678 w 5198678"/>
              <a:gd name="connsiteY1" fmla="*/ 14493 h 5571881"/>
              <a:gd name="connsiteX2" fmla="*/ 5198678 w 5198678"/>
              <a:gd name="connsiteY2" fmla="*/ 5571881 h 5571881"/>
              <a:gd name="connsiteX3" fmla="*/ 2543026 w 5198678"/>
              <a:gd name="connsiteY3" fmla="*/ 5568894 h 5571881"/>
              <a:gd name="connsiteX4" fmla="*/ 8697 w 5198678"/>
              <a:gd name="connsiteY4" fmla="*/ 2817078 h 5571881"/>
              <a:gd name="connsiteX5" fmla="*/ 216 w 5198678"/>
              <a:gd name="connsiteY5" fmla="*/ 0 h 5571881"/>
              <a:gd name="connsiteX0" fmla="*/ 216 w 5198678"/>
              <a:gd name="connsiteY0" fmla="*/ 15941 h 5587822"/>
              <a:gd name="connsiteX1" fmla="*/ 5198678 w 5198678"/>
              <a:gd name="connsiteY1" fmla="*/ 0 h 5587822"/>
              <a:gd name="connsiteX2" fmla="*/ 5198678 w 5198678"/>
              <a:gd name="connsiteY2" fmla="*/ 5587822 h 5587822"/>
              <a:gd name="connsiteX3" fmla="*/ 2543026 w 5198678"/>
              <a:gd name="connsiteY3" fmla="*/ 5584835 h 5587822"/>
              <a:gd name="connsiteX4" fmla="*/ 8697 w 5198678"/>
              <a:gd name="connsiteY4" fmla="*/ 2833019 h 5587822"/>
              <a:gd name="connsiteX5" fmla="*/ 216 w 5198678"/>
              <a:gd name="connsiteY5" fmla="*/ 15941 h 5587822"/>
              <a:gd name="connsiteX0" fmla="*/ 216 w 5198678"/>
              <a:gd name="connsiteY0" fmla="*/ 629 h 5587822"/>
              <a:gd name="connsiteX1" fmla="*/ 5198678 w 5198678"/>
              <a:gd name="connsiteY1" fmla="*/ 0 h 5587822"/>
              <a:gd name="connsiteX2" fmla="*/ 5198678 w 5198678"/>
              <a:gd name="connsiteY2" fmla="*/ 5587822 h 5587822"/>
              <a:gd name="connsiteX3" fmla="*/ 2543026 w 5198678"/>
              <a:gd name="connsiteY3" fmla="*/ 5584835 h 5587822"/>
              <a:gd name="connsiteX4" fmla="*/ 8697 w 5198678"/>
              <a:gd name="connsiteY4" fmla="*/ 2833019 h 5587822"/>
              <a:gd name="connsiteX5" fmla="*/ 216 w 5198678"/>
              <a:gd name="connsiteY5" fmla="*/ 629 h 5587822"/>
              <a:gd name="connsiteX0" fmla="*/ 454 w 5198916"/>
              <a:gd name="connsiteY0" fmla="*/ 629 h 5587822"/>
              <a:gd name="connsiteX1" fmla="*/ 5198916 w 5198916"/>
              <a:gd name="connsiteY1" fmla="*/ 0 h 5587822"/>
              <a:gd name="connsiteX2" fmla="*/ 5198916 w 5198916"/>
              <a:gd name="connsiteY2" fmla="*/ 5587822 h 5587822"/>
              <a:gd name="connsiteX3" fmla="*/ 2543264 w 5198916"/>
              <a:gd name="connsiteY3" fmla="*/ 5584835 h 5587822"/>
              <a:gd name="connsiteX4" fmla="*/ 1791 w 5198916"/>
              <a:gd name="connsiteY4" fmla="*/ 3144946 h 5587822"/>
              <a:gd name="connsiteX5" fmla="*/ 454 w 5198916"/>
              <a:gd name="connsiteY5" fmla="*/ 629 h 5587822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98916" h="5593381">
                <a:moveTo>
                  <a:pt x="454" y="629"/>
                </a:moveTo>
                <a:lnTo>
                  <a:pt x="5198916" y="0"/>
                </a:lnTo>
                <a:lnTo>
                  <a:pt x="5198916" y="5587822"/>
                </a:lnTo>
                <a:lnTo>
                  <a:pt x="1718207" y="5593381"/>
                </a:lnTo>
                <a:cubicBezTo>
                  <a:pt x="689093" y="5283249"/>
                  <a:pt x="-8821" y="3998617"/>
                  <a:pt x="1791" y="3144946"/>
                </a:cubicBezTo>
                <a:cubicBezTo>
                  <a:pt x="3783" y="1941683"/>
                  <a:pt x="-1538" y="1203892"/>
                  <a:pt x="454" y="629"/>
                </a:cubicBez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AU" dirty="0"/>
              <a:t> Click icon to insert picture</a:t>
            </a:r>
          </a:p>
          <a:p>
            <a:endParaRPr lang="en-A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5B945E3-14E3-4804-9C19-FEC6CFB9A20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6" y="2204864"/>
            <a:ext cx="3384000" cy="4093424"/>
          </a:xfrm>
          <a:prstGeom prst="rect">
            <a:avLst/>
          </a:prstGeom>
        </p:spPr>
        <p:txBody>
          <a:bodyPr/>
          <a:lstStyle>
            <a:lvl1pPr>
              <a:buNone/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  <a:lvl6pPr>
              <a:defRPr lang="en-AU" dirty="0"/>
            </a:lvl6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5F1548D-4CF2-410E-9EAF-5FFD92B8BD25}"/>
              </a:ext>
            </a:extLst>
          </p:cNvPr>
          <p:cNvSpPr/>
          <p:nvPr userDrawn="1"/>
        </p:nvSpPr>
        <p:spPr bwMode="invGray"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4FFD650-D01F-491D-B510-1C0C7A868A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6DFCBBC-8906-4BED-9DB4-F37D43569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1052736"/>
            <a:ext cx="3384549" cy="1008112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5FC9ED7-6517-494A-9E4C-6DF78B8356C4}"/>
              </a:ext>
            </a:extLst>
          </p:cNvPr>
          <p:cNvSpPr>
            <a:spLocks noGrp="1"/>
          </p:cNvSpPr>
          <p:nvPr>
            <p:ph type="dt" sz="half" idx="14"/>
          </p:nvPr>
        </p:nvSpPr>
        <p:spPr bwMode="white"/>
        <p:txBody>
          <a:bodyPr/>
          <a:lstStyle/>
          <a:p>
            <a:r>
              <a:rPr lang="en-US" dirty="0"/>
              <a:t>[Entity Name]</a:t>
            </a:r>
            <a:endParaRPr lang="en-AU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A6D18E-7831-44BE-9F27-A68CFE3B02C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CBA412D2-A7E4-4007-BC7B-41EB3D0B601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059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Image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8FB0C548-DD10-4ED1-BA05-293A119D2AEB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099776" y="619522"/>
            <a:ext cx="6096132" cy="6238324"/>
          </a:xfrm>
          <a:custGeom>
            <a:avLst/>
            <a:gdLst>
              <a:gd name="connsiteX0" fmla="*/ 0 w 5187576"/>
              <a:gd name="connsiteY0" fmla="*/ 0 h 5919694"/>
              <a:gd name="connsiteX1" fmla="*/ 5187576 w 5187576"/>
              <a:gd name="connsiteY1" fmla="*/ 0 h 5919694"/>
              <a:gd name="connsiteX2" fmla="*/ 5187576 w 5187576"/>
              <a:gd name="connsiteY2" fmla="*/ 5919694 h 5919694"/>
              <a:gd name="connsiteX3" fmla="*/ 0 w 5187576"/>
              <a:gd name="connsiteY3" fmla="*/ 5919694 h 5919694"/>
              <a:gd name="connsiteX4" fmla="*/ 0 w 5187576"/>
              <a:gd name="connsiteY4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5977 w 5193553"/>
              <a:gd name="connsiteY3" fmla="*/ 5919694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5977 w 5193553"/>
              <a:gd name="connsiteY4" fmla="*/ 5919694 h 5919694"/>
              <a:gd name="connsiteX5" fmla="*/ 0 w 5193553"/>
              <a:gd name="connsiteY5" fmla="*/ 3609788 h 5919694"/>
              <a:gd name="connsiteX6" fmla="*/ 5977 w 5193553"/>
              <a:gd name="connsiteY6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5977 w 5193553"/>
              <a:gd name="connsiteY4" fmla="*/ 5919694 h 5919694"/>
              <a:gd name="connsiteX5" fmla="*/ 0 w 5193553"/>
              <a:gd name="connsiteY5" fmla="*/ 3609788 h 5919694"/>
              <a:gd name="connsiteX6" fmla="*/ 5977 w 5193553"/>
              <a:gd name="connsiteY6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687921 w 5193555"/>
              <a:gd name="connsiteY3" fmla="*/ 5101592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537903 w 5193555"/>
              <a:gd name="connsiteY3" fmla="*/ 5916707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537901 w 5193553"/>
              <a:gd name="connsiteY3" fmla="*/ 5916707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537901 w 5193553"/>
              <a:gd name="connsiteY3" fmla="*/ 5916707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16692 w 5204268"/>
              <a:gd name="connsiteY0" fmla="*/ 0 h 5919694"/>
              <a:gd name="connsiteX1" fmla="*/ 5204268 w 5204268"/>
              <a:gd name="connsiteY1" fmla="*/ 0 h 5919694"/>
              <a:gd name="connsiteX2" fmla="*/ 5204268 w 5204268"/>
              <a:gd name="connsiteY2" fmla="*/ 5919694 h 5919694"/>
              <a:gd name="connsiteX3" fmla="*/ 2548616 w 5204268"/>
              <a:gd name="connsiteY3" fmla="*/ 5916707 h 5919694"/>
              <a:gd name="connsiteX4" fmla="*/ 0 w 5204268"/>
              <a:gd name="connsiteY4" fmla="*/ 3438185 h 5919694"/>
              <a:gd name="connsiteX5" fmla="*/ 16692 w 5204268"/>
              <a:gd name="connsiteY5" fmla="*/ 0 h 5919694"/>
              <a:gd name="connsiteX0" fmla="*/ 16692 w 5204268"/>
              <a:gd name="connsiteY0" fmla="*/ 0 h 5919694"/>
              <a:gd name="connsiteX1" fmla="*/ 5204268 w 5204268"/>
              <a:gd name="connsiteY1" fmla="*/ 0 h 5919694"/>
              <a:gd name="connsiteX2" fmla="*/ 5204268 w 5204268"/>
              <a:gd name="connsiteY2" fmla="*/ 5919694 h 5919694"/>
              <a:gd name="connsiteX3" fmla="*/ 2548616 w 5204268"/>
              <a:gd name="connsiteY3" fmla="*/ 5916707 h 5919694"/>
              <a:gd name="connsiteX4" fmla="*/ 0 w 5204268"/>
              <a:gd name="connsiteY4" fmla="*/ 3438185 h 5919694"/>
              <a:gd name="connsiteX5" fmla="*/ 16692 w 5204268"/>
              <a:gd name="connsiteY5" fmla="*/ 0 h 5919694"/>
              <a:gd name="connsiteX0" fmla="*/ 112 w 5187688"/>
              <a:gd name="connsiteY0" fmla="*/ 0 h 5919694"/>
              <a:gd name="connsiteX1" fmla="*/ 5187688 w 5187688"/>
              <a:gd name="connsiteY1" fmla="*/ 0 h 5919694"/>
              <a:gd name="connsiteX2" fmla="*/ 5187688 w 5187688"/>
              <a:gd name="connsiteY2" fmla="*/ 5919694 h 5919694"/>
              <a:gd name="connsiteX3" fmla="*/ 2532036 w 5187688"/>
              <a:gd name="connsiteY3" fmla="*/ 5916707 h 5919694"/>
              <a:gd name="connsiteX4" fmla="*/ 21520 w 5187688"/>
              <a:gd name="connsiteY4" fmla="*/ 3298360 h 5919694"/>
              <a:gd name="connsiteX5" fmla="*/ 112 w 5187688"/>
              <a:gd name="connsiteY5" fmla="*/ 0 h 5919694"/>
              <a:gd name="connsiteX0" fmla="*/ 2405 w 5189981"/>
              <a:gd name="connsiteY0" fmla="*/ 0 h 5919694"/>
              <a:gd name="connsiteX1" fmla="*/ 5189981 w 5189981"/>
              <a:gd name="connsiteY1" fmla="*/ 0 h 5919694"/>
              <a:gd name="connsiteX2" fmla="*/ 5189981 w 5189981"/>
              <a:gd name="connsiteY2" fmla="*/ 5919694 h 5919694"/>
              <a:gd name="connsiteX3" fmla="*/ 2534329 w 5189981"/>
              <a:gd name="connsiteY3" fmla="*/ 5916707 h 5919694"/>
              <a:gd name="connsiteX4" fmla="*/ 0 w 5189981"/>
              <a:gd name="connsiteY4" fmla="*/ 3164891 h 5919694"/>
              <a:gd name="connsiteX5" fmla="*/ 2405 w 5189981"/>
              <a:gd name="connsiteY5" fmla="*/ 0 h 5919694"/>
              <a:gd name="connsiteX0" fmla="*/ 2532 w 5190108"/>
              <a:gd name="connsiteY0" fmla="*/ 0 h 5919694"/>
              <a:gd name="connsiteX1" fmla="*/ 5190108 w 5190108"/>
              <a:gd name="connsiteY1" fmla="*/ 0 h 5919694"/>
              <a:gd name="connsiteX2" fmla="*/ 5190108 w 5190108"/>
              <a:gd name="connsiteY2" fmla="*/ 5919694 h 5919694"/>
              <a:gd name="connsiteX3" fmla="*/ 2534456 w 5190108"/>
              <a:gd name="connsiteY3" fmla="*/ 5916707 h 5919694"/>
              <a:gd name="connsiteX4" fmla="*/ 127 w 5190108"/>
              <a:gd name="connsiteY4" fmla="*/ 3164891 h 5919694"/>
              <a:gd name="connsiteX5" fmla="*/ 2532 w 5190108"/>
              <a:gd name="connsiteY5" fmla="*/ 0 h 5919694"/>
              <a:gd name="connsiteX0" fmla="*/ 2464 w 5190040"/>
              <a:gd name="connsiteY0" fmla="*/ 0 h 5919694"/>
              <a:gd name="connsiteX1" fmla="*/ 5190040 w 5190040"/>
              <a:gd name="connsiteY1" fmla="*/ 0 h 5919694"/>
              <a:gd name="connsiteX2" fmla="*/ 5190040 w 5190040"/>
              <a:gd name="connsiteY2" fmla="*/ 5919694 h 5919694"/>
              <a:gd name="connsiteX3" fmla="*/ 2534388 w 5190040"/>
              <a:gd name="connsiteY3" fmla="*/ 5916707 h 5919694"/>
              <a:gd name="connsiteX4" fmla="*/ 59 w 5190040"/>
              <a:gd name="connsiteY4" fmla="*/ 3164891 h 5919694"/>
              <a:gd name="connsiteX5" fmla="*/ 2464 w 5190040"/>
              <a:gd name="connsiteY5" fmla="*/ 0 h 5919694"/>
              <a:gd name="connsiteX0" fmla="*/ 2512 w 5190088"/>
              <a:gd name="connsiteY0" fmla="*/ 0 h 5919694"/>
              <a:gd name="connsiteX1" fmla="*/ 5190088 w 5190088"/>
              <a:gd name="connsiteY1" fmla="*/ 0 h 5919694"/>
              <a:gd name="connsiteX2" fmla="*/ 5190088 w 5190088"/>
              <a:gd name="connsiteY2" fmla="*/ 5919694 h 5919694"/>
              <a:gd name="connsiteX3" fmla="*/ 2534436 w 5190088"/>
              <a:gd name="connsiteY3" fmla="*/ 5916707 h 5919694"/>
              <a:gd name="connsiteX4" fmla="*/ 107 w 5190088"/>
              <a:gd name="connsiteY4" fmla="*/ 3164891 h 5919694"/>
              <a:gd name="connsiteX5" fmla="*/ 2512 w 5190088"/>
              <a:gd name="connsiteY5" fmla="*/ 0 h 5919694"/>
              <a:gd name="connsiteX0" fmla="*/ 2406 w 5189982"/>
              <a:gd name="connsiteY0" fmla="*/ 0 h 5919694"/>
              <a:gd name="connsiteX1" fmla="*/ 5189982 w 5189982"/>
              <a:gd name="connsiteY1" fmla="*/ 0 h 5919694"/>
              <a:gd name="connsiteX2" fmla="*/ 5189982 w 5189982"/>
              <a:gd name="connsiteY2" fmla="*/ 5919694 h 5919694"/>
              <a:gd name="connsiteX3" fmla="*/ 2534330 w 5189982"/>
              <a:gd name="connsiteY3" fmla="*/ 5916707 h 5919694"/>
              <a:gd name="connsiteX4" fmla="*/ 1 w 5189982"/>
              <a:gd name="connsiteY4" fmla="*/ 3164891 h 5919694"/>
              <a:gd name="connsiteX5" fmla="*/ 2406 w 5189982"/>
              <a:gd name="connsiteY5" fmla="*/ 0 h 5919694"/>
              <a:gd name="connsiteX0" fmla="*/ 216 w 5198678"/>
              <a:gd name="connsiteY0" fmla="*/ 333321 h 5919694"/>
              <a:gd name="connsiteX1" fmla="*/ 5198678 w 5198678"/>
              <a:gd name="connsiteY1" fmla="*/ 0 h 5919694"/>
              <a:gd name="connsiteX2" fmla="*/ 5198678 w 5198678"/>
              <a:gd name="connsiteY2" fmla="*/ 5919694 h 5919694"/>
              <a:gd name="connsiteX3" fmla="*/ 2543026 w 5198678"/>
              <a:gd name="connsiteY3" fmla="*/ 5916707 h 5919694"/>
              <a:gd name="connsiteX4" fmla="*/ 8697 w 5198678"/>
              <a:gd name="connsiteY4" fmla="*/ 3164891 h 5919694"/>
              <a:gd name="connsiteX5" fmla="*/ 216 w 5198678"/>
              <a:gd name="connsiteY5" fmla="*/ 333321 h 5919694"/>
              <a:gd name="connsiteX0" fmla="*/ 216 w 5198678"/>
              <a:gd name="connsiteY0" fmla="*/ 0 h 5586373"/>
              <a:gd name="connsiteX1" fmla="*/ 5198678 w 5198678"/>
              <a:gd name="connsiteY1" fmla="*/ 28985 h 5586373"/>
              <a:gd name="connsiteX2" fmla="*/ 5198678 w 5198678"/>
              <a:gd name="connsiteY2" fmla="*/ 5586373 h 5586373"/>
              <a:gd name="connsiteX3" fmla="*/ 2543026 w 5198678"/>
              <a:gd name="connsiteY3" fmla="*/ 5583386 h 5586373"/>
              <a:gd name="connsiteX4" fmla="*/ 8697 w 5198678"/>
              <a:gd name="connsiteY4" fmla="*/ 2831570 h 5586373"/>
              <a:gd name="connsiteX5" fmla="*/ 216 w 5198678"/>
              <a:gd name="connsiteY5" fmla="*/ 0 h 5586373"/>
              <a:gd name="connsiteX0" fmla="*/ 216 w 5198678"/>
              <a:gd name="connsiteY0" fmla="*/ 0 h 5571881"/>
              <a:gd name="connsiteX1" fmla="*/ 5198678 w 5198678"/>
              <a:gd name="connsiteY1" fmla="*/ 14493 h 5571881"/>
              <a:gd name="connsiteX2" fmla="*/ 5198678 w 5198678"/>
              <a:gd name="connsiteY2" fmla="*/ 5571881 h 5571881"/>
              <a:gd name="connsiteX3" fmla="*/ 2543026 w 5198678"/>
              <a:gd name="connsiteY3" fmla="*/ 5568894 h 5571881"/>
              <a:gd name="connsiteX4" fmla="*/ 8697 w 5198678"/>
              <a:gd name="connsiteY4" fmla="*/ 2817078 h 5571881"/>
              <a:gd name="connsiteX5" fmla="*/ 216 w 5198678"/>
              <a:gd name="connsiteY5" fmla="*/ 0 h 5571881"/>
              <a:gd name="connsiteX0" fmla="*/ 216 w 5198678"/>
              <a:gd name="connsiteY0" fmla="*/ 15941 h 5587822"/>
              <a:gd name="connsiteX1" fmla="*/ 5198678 w 5198678"/>
              <a:gd name="connsiteY1" fmla="*/ 0 h 5587822"/>
              <a:gd name="connsiteX2" fmla="*/ 5198678 w 5198678"/>
              <a:gd name="connsiteY2" fmla="*/ 5587822 h 5587822"/>
              <a:gd name="connsiteX3" fmla="*/ 2543026 w 5198678"/>
              <a:gd name="connsiteY3" fmla="*/ 5584835 h 5587822"/>
              <a:gd name="connsiteX4" fmla="*/ 8697 w 5198678"/>
              <a:gd name="connsiteY4" fmla="*/ 2833019 h 5587822"/>
              <a:gd name="connsiteX5" fmla="*/ 216 w 5198678"/>
              <a:gd name="connsiteY5" fmla="*/ 15941 h 5587822"/>
              <a:gd name="connsiteX0" fmla="*/ 216 w 5198678"/>
              <a:gd name="connsiteY0" fmla="*/ 629 h 5587822"/>
              <a:gd name="connsiteX1" fmla="*/ 5198678 w 5198678"/>
              <a:gd name="connsiteY1" fmla="*/ 0 h 5587822"/>
              <a:gd name="connsiteX2" fmla="*/ 5198678 w 5198678"/>
              <a:gd name="connsiteY2" fmla="*/ 5587822 h 5587822"/>
              <a:gd name="connsiteX3" fmla="*/ 2543026 w 5198678"/>
              <a:gd name="connsiteY3" fmla="*/ 5584835 h 5587822"/>
              <a:gd name="connsiteX4" fmla="*/ 8697 w 5198678"/>
              <a:gd name="connsiteY4" fmla="*/ 2833019 h 5587822"/>
              <a:gd name="connsiteX5" fmla="*/ 216 w 5198678"/>
              <a:gd name="connsiteY5" fmla="*/ 629 h 5587822"/>
              <a:gd name="connsiteX0" fmla="*/ 454 w 5198916"/>
              <a:gd name="connsiteY0" fmla="*/ 629 h 5587822"/>
              <a:gd name="connsiteX1" fmla="*/ 5198916 w 5198916"/>
              <a:gd name="connsiteY1" fmla="*/ 0 h 5587822"/>
              <a:gd name="connsiteX2" fmla="*/ 5198916 w 5198916"/>
              <a:gd name="connsiteY2" fmla="*/ 5587822 h 5587822"/>
              <a:gd name="connsiteX3" fmla="*/ 2543264 w 5198916"/>
              <a:gd name="connsiteY3" fmla="*/ 5584835 h 5587822"/>
              <a:gd name="connsiteX4" fmla="*/ 1791 w 5198916"/>
              <a:gd name="connsiteY4" fmla="*/ 3144946 h 5587822"/>
              <a:gd name="connsiteX5" fmla="*/ 454 w 5198916"/>
              <a:gd name="connsiteY5" fmla="*/ 629 h 5587822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4083303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4089175"/>
              <a:gd name="connsiteY0" fmla="*/ 629 h 5595711"/>
              <a:gd name="connsiteX1" fmla="*/ 4083303 w 4089175"/>
              <a:gd name="connsiteY1" fmla="*/ 0 h 5595711"/>
              <a:gd name="connsiteX2" fmla="*/ 4089175 w 4089175"/>
              <a:gd name="connsiteY2" fmla="*/ 5595711 h 5595711"/>
              <a:gd name="connsiteX3" fmla="*/ 1718207 w 4089175"/>
              <a:gd name="connsiteY3" fmla="*/ 5593381 h 5595711"/>
              <a:gd name="connsiteX4" fmla="*/ 1791 w 4089175"/>
              <a:gd name="connsiteY4" fmla="*/ 3144946 h 5595711"/>
              <a:gd name="connsiteX5" fmla="*/ 454 w 4089175"/>
              <a:gd name="connsiteY5" fmla="*/ 629 h 5595711"/>
              <a:gd name="connsiteX0" fmla="*/ 454 w 4083340"/>
              <a:gd name="connsiteY0" fmla="*/ 629 h 5593381"/>
              <a:gd name="connsiteX1" fmla="*/ 4083303 w 4083340"/>
              <a:gd name="connsiteY1" fmla="*/ 0 h 5593381"/>
              <a:gd name="connsiteX2" fmla="*/ 4012844 w 4083340"/>
              <a:gd name="connsiteY2" fmla="*/ 5591438 h 5593381"/>
              <a:gd name="connsiteX3" fmla="*/ 1718207 w 4083340"/>
              <a:gd name="connsiteY3" fmla="*/ 5593381 h 5593381"/>
              <a:gd name="connsiteX4" fmla="*/ 1791 w 4083340"/>
              <a:gd name="connsiteY4" fmla="*/ 3144946 h 5593381"/>
              <a:gd name="connsiteX5" fmla="*/ 454 w 4083340"/>
              <a:gd name="connsiteY5" fmla="*/ 629 h 5593381"/>
              <a:gd name="connsiteX0" fmla="*/ 454 w 4083459"/>
              <a:gd name="connsiteY0" fmla="*/ 629 h 5593381"/>
              <a:gd name="connsiteX1" fmla="*/ 4083303 w 4083459"/>
              <a:gd name="connsiteY1" fmla="*/ 0 h 5593381"/>
              <a:gd name="connsiteX2" fmla="*/ 4070093 w 4083459"/>
              <a:gd name="connsiteY2" fmla="*/ 5591439 h 5593381"/>
              <a:gd name="connsiteX3" fmla="*/ 1718207 w 4083459"/>
              <a:gd name="connsiteY3" fmla="*/ 5593381 h 5593381"/>
              <a:gd name="connsiteX4" fmla="*/ 1791 w 4083459"/>
              <a:gd name="connsiteY4" fmla="*/ 3144946 h 5593381"/>
              <a:gd name="connsiteX5" fmla="*/ 454 w 4083459"/>
              <a:gd name="connsiteY5" fmla="*/ 629 h 5593381"/>
              <a:gd name="connsiteX0" fmla="*/ 454 w 4071095"/>
              <a:gd name="connsiteY0" fmla="*/ 0 h 5592752"/>
              <a:gd name="connsiteX1" fmla="*/ 4070582 w 4071095"/>
              <a:gd name="connsiteY1" fmla="*/ 3644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0 h 5592752"/>
              <a:gd name="connsiteX1" fmla="*/ 4070582 w 4071095"/>
              <a:gd name="connsiteY1" fmla="*/ 3644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10030 h 5602782"/>
              <a:gd name="connsiteX1" fmla="*/ 4070582 w 4071095"/>
              <a:gd name="connsiteY1" fmla="*/ 0 h 5602782"/>
              <a:gd name="connsiteX2" fmla="*/ 4070093 w 4071095"/>
              <a:gd name="connsiteY2" fmla="*/ 5600840 h 5602782"/>
              <a:gd name="connsiteX3" fmla="*/ 1718207 w 4071095"/>
              <a:gd name="connsiteY3" fmla="*/ 5602782 h 5602782"/>
              <a:gd name="connsiteX4" fmla="*/ 1791 w 4071095"/>
              <a:gd name="connsiteY4" fmla="*/ 3154347 h 5602782"/>
              <a:gd name="connsiteX5" fmla="*/ 454 w 4071095"/>
              <a:gd name="connsiteY5" fmla="*/ 10030 h 5602782"/>
              <a:gd name="connsiteX0" fmla="*/ 454 w 4070093"/>
              <a:gd name="connsiteY0" fmla="*/ 0 h 5592752"/>
              <a:gd name="connsiteX1" fmla="*/ 3943363 w 4070093"/>
              <a:gd name="connsiteY1" fmla="*/ 324970 h 5592752"/>
              <a:gd name="connsiteX2" fmla="*/ 4070093 w 4070093"/>
              <a:gd name="connsiteY2" fmla="*/ 5590810 h 5592752"/>
              <a:gd name="connsiteX3" fmla="*/ 1718207 w 4070093"/>
              <a:gd name="connsiteY3" fmla="*/ 5592752 h 5592752"/>
              <a:gd name="connsiteX4" fmla="*/ 1791 w 4070093"/>
              <a:gd name="connsiteY4" fmla="*/ 3144317 h 5592752"/>
              <a:gd name="connsiteX5" fmla="*/ 454 w 4070093"/>
              <a:gd name="connsiteY5" fmla="*/ 0 h 5592752"/>
              <a:gd name="connsiteX0" fmla="*/ 454 w 4071095"/>
              <a:gd name="connsiteY0" fmla="*/ 0 h 5592752"/>
              <a:gd name="connsiteX1" fmla="*/ 4070582 w 4071095"/>
              <a:gd name="connsiteY1" fmla="*/ 3644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0 h 5592752"/>
              <a:gd name="connsiteX1" fmla="*/ 4070582 w 4071095"/>
              <a:gd name="connsiteY1" fmla="*/ 3644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0 h 5592752"/>
              <a:gd name="connsiteX1" fmla="*/ 4070582 w 4071095"/>
              <a:gd name="connsiteY1" fmla="*/ 10480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0 h 5592752"/>
              <a:gd name="connsiteX1" fmla="*/ 4070582 w 4071095"/>
              <a:gd name="connsiteY1" fmla="*/ 51501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10030 h 5602782"/>
              <a:gd name="connsiteX1" fmla="*/ 4070582 w 4071095"/>
              <a:gd name="connsiteY1" fmla="*/ 0 h 5602782"/>
              <a:gd name="connsiteX2" fmla="*/ 4070093 w 4071095"/>
              <a:gd name="connsiteY2" fmla="*/ 5600840 h 5602782"/>
              <a:gd name="connsiteX3" fmla="*/ 1718207 w 4071095"/>
              <a:gd name="connsiteY3" fmla="*/ 5602782 h 5602782"/>
              <a:gd name="connsiteX4" fmla="*/ 1791 w 4071095"/>
              <a:gd name="connsiteY4" fmla="*/ 3154347 h 5602782"/>
              <a:gd name="connsiteX5" fmla="*/ 454 w 4071095"/>
              <a:gd name="connsiteY5" fmla="*/ 10030 h 5602782"/>
              <a:gd name="connsiteX0" fmla="*/ 14049 w 4069424"/>
              <a:gd name="connsiteY0" fmla="*/ 174112 h 5602782"/>
              <a:gd name="connsiteX1" fmla="*/ 4068911 w 4069424"/>
              <a:gd name="connsiteY1" fmla="*/ 0 h 5602782"/>
              <a:gd name="connsiteX2" fmla="*/ 4068422 w 4069424"/>
              <a:gd name="connsiteY2" fmla="*/ 5600840 h 5602782"/>
              <a:gd name="connsiteX3" fmla="*/ 1716536 w 4069424"/>
              <a:gd name="connsiteY3" fmla="*/ 5602782 h 5602782"/>
              <a:gd name="connsiteX4" fmla="*/ 120 w 4069424"/>
              <a:gd name="connsiteY4" fmla="*/ 3154347 h 5602782"/>
              <a:gd name="connsiteX5" fmla="*/ 14049 w 4069424"/>
              <a:gd name="connsiteY5" fmla="*/ 174112 h 5602782"/>
              <a:gd name="connsiteX0" fmla="*/ 454 w 4071095"/>
              <a:gd name="connsiteY0" fmla="*/ 10030 h 5602782"/>
              <a:gd name="connsiteX1" fmla="*/ 4070582 w 4071095"/>
              <a:gd name="connsiteY1" fmla="*/ 0 h 5602782"/>
              <a:gd name="connsiteX2" fmla="*/ 4070093 w 4071095"/>
              <a:gd name="connsiteY2" fmla="*/ 5600840 h 5602782"/>
              <a:gd name="connsiteX3" fmla="*/ 1718207 w 4071095"/>
              <a:gd name="connsiteY3" fmla="*/ 5602782 h 5602782"/>
              <a:gd name="connsiteX4" fmla="*/ 1791 w 4071095"/>
              <a:gd name="connsiteY4" fmla="*/ 3154347 h 5602782"/>
              <a:gd name="connsiteX5" fmla="*/ 454 w 4071095"/>
              <a:gd name="connsiteY5" fmla="*/ 10030 h 5602782"/>
              <a:gd name="connsiteX0" fmla="*/ 454 w 4070093"/>
              <a:gd name="connsiteY0" fmla="*/ 0 h 5592752"/>
              <a:gd name="connsiteX1" fmla="*/ 4065493 w 4070093"/>
              <a:gd name="connsiteY1" fmla="*/ 51501 h 5592752"/>
              <a:gd name="connsiteX2" fmla="*/ 4070093 w 4070093"/>
              <a:gd name="connsiteY2" fmla="*/ 5590810 h 5592752"/>
              <a:gd name="connsiteX3" fmla="*/ 1718207 w 4070093"/>
              <a:gd name="connsiteY3" fmla="*/ 5592752 h 5592752"/>
              <a:gd name="connsiteX4" fmla="*/ 1791 w 4070093"/>
              <a:gd name="connsiteY4" fmla="*/ 3144317 h 5592752"/>
              <a:gd name="connsiteX5" fmla="*/ 454 w 4070093"/>
              <a:gd name="connsiteY5" fmla="*/ 0 h 5592752"/>
              <a:gd name="connsiteX0" fmla="*/ 454 w 4071095"/>
              <a:gd name="connsiteY0" fmla="*/ 0 h 5592752"/>
              <a:gd name="connsiteX1" fmla="*/ 4070582 w 4071095"/>
              <a:gd name="connsiteY1" fmla="*/ 3644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0 h 5592752"/>
              <a:gd name="connsiteX1" fmla="*/ 4070582 w 4071095"/>
              <a:gd name="connsiteY1" fmla="*/ 9341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4333 h 5597085"/>
              <a:gd name="connsiteX1" fmla="*/ 4070582 w 4071095"/>
              <a:gd name="connsiteY1" fmla="*/ 0 h 5597085"/>
              <a:gd name="connsiteX2" fmla="*/ 4070093 w 4071095"/>
              <a:gd name="connsiteY2" fmla="*/ 5595143 h 5597085"/>
              <a:gd name="connsiteX3" fmla="*/ 1718207 w 4071095"/>
              <a:gd name="connsiteY3" fmla="*/ 5597085 h 5597085"/>
              <a:gd name="connsiteX4" fmla="*/ 1791 w 4071095"/>
              <a:gd name="connsiteY4" fmla="*/ 3148650 h 5597085"/>
              <a:gd name="connsiteX5" fmla="*/ 454 w 4071095"/>
              <a:gd name="connsiteY5" fmla="*/ 4333 h 5597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71095" h="5597085">
                <a:moveTo>
                  <a:pt x="454" y="4333"/>
                </a:moveTo>
                <a:lnTo>
                  <a:pt x="4070582" y="0"/>
                </a:lnTo>
                <a:cubicBezTo>
                  <a:pt x="4072539" y="1865237"/>
                  <a:pt x="4068136" y="3729906"/>
                  <a:pt x="4070093" y="5595143"/>
                </a:cubicBezTo>
                <a:lnTo>
                  <a:pt x="1718207" y="5597085"/>
                </a:lnTo>
                <a:cubicBezTo>
                  <a:pt x="689093" y="5286953"/>
                  <a:pt x="-8821" y="4002321"/>
                  <a:pt x="1791" y="3148650"/>
                </a:cubicBezTo>
                <a:cubicBezTo>
                  <a:pt x="3783" y="1945387"/>
                  <a:pt x="-1538" y="1207596"/>
                  <a:pt x="454" y="4333"/>
                </a:cubicBez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AU" dirty="0"/>
              <a:t> Click icon to insert picture</a:t>
            </a:r>
          </a:p>
          <a:p>
            <a:endParaRPr lang="en-AU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9939388E-DE68-4319-9112-7BA5E2C40EB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95326" y="1700213"/>
            <a:ext cx="5208588" cy="460851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spcAft>
                <a:spcPts val="600"/>
              </a:spcAft>
              <a:defRPr lang="en-US" dirty="0"/>
            </a:lvl5pPr>
            <a:lvl6pPr>
              <a:defRPr lang="en-AU" dirty="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8E5BD460-2E08-418B-9ED2-FED7577890A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ED1E0F1-AFFA-42EB-BA75-DA2D4500467E}"/>
              </a:ext>
            </a:extLst>
          </p:cNvPr>
          <p:cNvSpPr/>
          <p:nvPr userDrawn="1"/>
        </p:nvSpPr>
        <p:spPr bwMode="invGray"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BE6FC7D-C34E-46C7-8941-E28D2138AB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080EDC1B-18C6-4124-ACB9-D441CF15F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1052736"/>
            <a:ext cx="5208587" cy="468000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916337-F2DC-4078-961D-7B3BDA5209EB}"/>
              </a:ext>
            </a:extLst>
          </p:cNvPr>
          <p:cNvSpPr>
            <a:spLocks noGrp="1"/>
          </p:cNvSpPr>
          <p:nvPr>
            <p:ph type="dt" sz="half" idx="19"/>
          </p:nvPr>
        </p:nvSpPr>
        <p:spPr bwMode="white"/>
        <p:txBody>
          <a:bodyPr/>
          <a:lstStyle/>
          <a:p>
            <a:r>
              <a:rPr lang="en-US" dirty="0"/>
              <a:t>[Entity Name]</a:t>
            </a:r>
            <a:endParaRPr lang="en-A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34EC9E-80A6-4F00-A6C2-0211431E31A4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D63467-2027-4D99-8858-F83AC8390523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49677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Image One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8FB0C548-DD10-4ED1-BA05-293A119D2AEB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127980" y="619866"/>
            <a:ext cx="4065161" cy="6239970"/>
          </a:xfrm>
          <a:custGeom>
            <a:avLst/>
            <a:gdLst>
              <a:gd name="connsiteX0" fmla="*/ 0 w 5187576"/>
              <a:gd name="connsiteY0" fmla="*/ 0 h 5919694"/>
              <a:gd name="connsiteX1" fmla="*/ 5187576 w 5187576"/>
              <a:gd name="connsiteY1" fmla="*/ 0 h 5919694"/>
              <a:gd name="connsiteX2" fmla="*/ 5187576 w 5187576"/>
              <a:gd name="connsiteY2" fmla="*/ 5919694 h 5919694"/>
              <a:gd name="connsiteX3" fmla="*/ 0 w 5187576"/>
              <a:gd name="connsiteY3" fmla="*/ 5919694 h 5919694"/>
              <a:gd name="connsiteX4" fmla="*/ 0 w 5187576"/>
              <a:gd name="connsiteY4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5977 w 5193553"/>
              <a:gd name="connsiteY3" fmla="*/ 5919694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5977 w 5193553"/>
              <a:gd name="connsiteY4" fmla="*/ 5919694 h 5919694"/>
              <a:gd name="connsiteX5" fmla="*/ 0 w 5193553"/>
              <a:gd name="connsiteY5" fmla="*/ 3609788 h 5919694"/>
              <a:gd name="connsiteX6" fmla="*/ 5977 w 5193553"/>
              <a:gd name="connsiteY6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5977 w 5193553"/>
              <a:gd name="connsiteY4" fmla="*/ 5919694 h 5919694"/>
              <a:gd name="connsiteX5" fmla="*/ 0 w 5193553"/>
              <a:gd name="connsiteY5" fmla="*/ 3609788 h 5919694"/>
              <a:gd name="connsiteX6" fmla="*/ 5977 w 5193553"/>
              <a:gd name="connsiteY6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687921 w 5193555"/>
              <a:gd name="connsiteY3" fmla="*/ 5101592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537903 w 5193555"/>
              <a:gd name="connsiteY3" fmla="*/ 5916707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537901 w 5193553"/>
              <a:gd name="connsiteY3" fmla="*/ 5916707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537901 w 5193553"/>
              <a:gd name="connsiteY3" fmla="*/ 5916707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16692 w 5204268"/>
              <a:gd name="connsiteY0" fmla="*/ 0 h 5919694"/>
              <a:gd name="connsiteX1" fmla="*/ 5204268 w 5204268"/>
              <a:gd name="connsiteY1" fmla="*/ 0 h 5919694"/>
              <a:gd name="connsiteX2" fmla="*/ 5204268 w 5204268"/>
              <a:gd name="connsiteY2" fmla="*/ 5919694 h 5919694"/>
              <a:gd name="connsiteX3" fmla="*/ 2548616 w 5204268"/>
              <a:gd name="connsiteY3" fmla="*/ 5916707 h 5919694"/>
              <a:gd name="connsiteX4" fmla="*/ 0 w 5204268"/>
              <a:gd name="connsiteY4" fmla="*/ 3438185 h 5919694"/>
              <a:gd name="connsiteX5" fmla="*/ 16692 w 5204268"/>
              <a:gd name="connsiteY5" fmla="*/ 0 h 5919694"/>
              <a:gd name="connsiteX0" fmla="*/ 16692 w 5204268"/>
              <a:gd name="connsiteY0" fmla="*/ 0 h 5919694"/>
              <a:gd name="connsiteX1" fmla="*/ 5204268 w 5204268"/>
              <a:gd name="connsiteY1" fmla="*/ 0 h 5919694"/>
              <a:gd name="connsiteX2" fmla="*/ 5204268 w 5204268"/>
              <a:gd name="connsiteY2" fmla="*/ 5919694 h 5919694"/>
              <a:gd name="connsiteX3" fmla="*/ 2548616 w 5204268"/>
              <a:gd name="connsiteY3" fmla="*/ 5916707 h 5919694"/>
              <a:gd name="connsiteX4" fmla="*/ 0 w 5204268"/>
              <a:gd name="connsiteY4" fmla="*/ 3438185 h 5919694"/>
              <a:gd name="connsiteX5" fmla="*/ 16692 w 5204268"/>
              <a:gd name="connsiteY5" fmla="*/ 0 h 5919694"/>
              <a:gd name="connsiteX0" fmla="*/ 112 w 5187688"/>
              <a:gd name="connsiteY0" fmla="*/ 0 h 5919694"/>
              <a:gd name="connsiteX1" fmla="*/ 5187688 w 5187688"/>
              <a:gd name="connsiteY1" fmla="*/ 0 h 5919694"/>
              <a:gd name="connsiteX2" fmla="*/ 5187688 w 5187688"/>
              <a:gd name="connsiteY2" fmla="*/ 5919694 h 5919694"/>
              <a:gd name="connsiteX3" fmla="*/ 2532036 w 5187688"/>
              <a:gd name="connsiteY3" fmla="*/ 5916707 h 5919694"/>
              <a:gd name="connsiteX4" fmla="*/ 21520 w 5187688"/>
              <a:gd name="connsiteY4" fmla="*/ 3298360 h 5919694"/>
              <a:gd name="connsiteX5" fmla="*/ 112 w 5187688"/>
              <a:gd name="connsiteY5" fmla="*/ 0 h 5919694"/>
              <a:gd name="connsiteX0" fmla="*/ 2405 w 5189981"/>
              <a:gd name="connsiteY0" fmla="*/ 0 h 5919694"/>
              <a:gd name="connsiteX1" fmla="*/ 5189981 w 5189981"/>
              <a:gd name="connsiteY1" fmla="*/ 0 h 5919694"/>
              <a:gd name="connsiteX2" fmla="*/ 5189981 w 5189981"/>
              <a:gd name="connsiteY2" fmla="*/ 5919694 h 5919694"/>
              <a:gd name="connsiteX3" fmla="*/ 2534329 w 5189981"/>
              <a:gd name="connsiteY3" fmla="*/ 5916707 h 5919694"/>
              <a:gd name="connsiteX4" fmla="*/ 0 w 5189981"/>
              <a:gd name="connsiteY4" fmla="*/ 3164891 h 5919694"/>
              <a:gd name="connsiteX5" fmla="*/ 2405 w 5189981"/>
              <a:gd name="connsiteY5" fmla="*/ 0 h 5919694"/>
              <a:gd name="connsiteX0" fmla="*/ 2532 w 5190108"/>
              <a:gd name="connsiteY0" fmla="*/ 0 h 5919694"/>
              <a:gd name="connsiteX1" fmla="*/ 5190108 w 5190108"/>
              <a:gd name="connsiteY1" fmla="*/ 0 h 5919694"/>
              <a:gd name="connsiteX2" fmla="*/ 5190108 w 5190108"/>
              <a:gd name="connsiteY2" fmla="*/ 5919694 h 5919694"/>
              <a:gd name="connsiteX3" fmla="*/ 2534456 w 5190108"/>
              <a:gd name="connsiteY3" fmla="*/ 5916707 h 5919694"/>
              <a:gd name="connsiteX4" fmla="*/ 127 w 5190108"/>
              <a:gd name="connsiteY4" fmla="*/ 3164891 h 5919694"/>
              <a:gd name="connsiteX5" fmla="*/ 2532 w 5190108"/>
              <a:gd name="connsiteY5" fmla="*/ 0 h 5919694"/>
              <a:gd name="connsiteX0" fmla="*/ 2464 w 5190040"/>
              <a:gd name="connsiteY0" fmla="*/ 0 h 5919694"/>
              <a:gd name="connsiteX1" fmla="*/ 5190040 w 5190040"/>
              <a:gd name="connsiteY1" fmla="*/ 0 h 5919694"/>
              <a:gd name="connsiteX2" fmla="*/ 5190040 w 5190040"/>
              <a:gd name="connsiteY2" fmla="*/ 5919694 h 5919694"/>
              <a:gd name="connsiteX3" fmla="*/ 2534388 w 5190040"/>
              <a:gd name="connsiteY3" fmla="*/ 5916707 h 5919694"/>
              <a:gd name="connsiteX4" fmla="*/ 59 w 5190040"/>
              <a:gd name="connsiteY4" fmla="*/ 3164891 h 5919694"/>
              <a:gd name="connsiteX5" fmla="*/ 2464 w 5190040"/>
              <a:gd name="connsiteY5" fmla="*/ 0 h 5919694"/>
              <a:gd name="connsiteX0" fmla="*/ 2512 w 5190088"/>
              <a:gd name="connsiteY0" fmla="*/ 0 h 5919694"/>
              <a:gd name="connsiteX1" fmla="*/ 5190088 w 5190088"/>
              <a:gd name="connsiteY1" fmla="*/ 0 h 5919694"/>
              <a:gd name="connsiteX2" fmla="*/ 5190088 w 5190088"/>
              <a:gd name="connsiteY2" fmla="*/ 5919694 h 5919694"/>
              <a:gd name="connsiteX3" fmla="*/ 2534436 w 5190088"/>
              <a:gd name="connsiteY3" fmla="*/ 5916707 h 5919694"/>
              <a:gd name="connsiteX4" fmla="*/ 107 w 5190088"/>
              <a:gd name="connsiteY4" fmla="*/ 3164891 h 5919694"/>
              <a:gd name="connsiteX5" fmla="*/ 2512 w 5190088"/>
              <a:gd name="connsiteY5" fmla="*/ 0 h 5919694"/>
              <a:gd name="connsiteX0" fmla="*/ 2406 w 5189982"/>
              <a:gd name="connsiteY0" fmla="*/ 0 h 5919694"/>
              <a:gd name="connsiteX1" fmla="*/ 5189982 w 5189982"/>
              <a:gd name="connsiteY1" fmla="*/ 0 h 5919694"/>
              <a:gd name="connsiteX2" fmla="*/ 5189982 w 5189982"/>
              <a:gd name="connsiteY2" fmla="*/ 5919694 h 5919694"/>
              <a:gd name="connsiteX3" fmla="*/ 2534330 w 5189982"/>
              <a:gd name="connsiteY3" fmla="*/ 5916707 h 5919694"/>
              <a:gd name="connsiteX4" fmla="*/ 1 w 5189982"/>
              <a:gd name="connsiteY4" fmla="*/ 3164891 h 5919694"/>
              <a:gd name="connsiteX5" fmla="*/ 2406 w 5189982"/>
              <a:gd name="connsiteY5" fmla="*/ 0 h 5919694"/>
              <a:gd name="connsiteX0" fmla="*/ 216 w 5198678"/>
              <a:gd name="connsiteY0" fmla="*/ 333321 h 5919694"/>
              <a:gd name="connsiteX1" fmla="*/ 5198678 w 5198678"/>
              <a:gd name="connsiteY1" fmla="*/ 0 h 5919694"/>
              <a:gd name="connsiteX2" fmla="*/ 5198678 w 5198678"/>
              <a:gd name="connsiteY2" fmla="*/ 5919694 h 5919694"/>
              <a:gd name="connsiteX3" fmla="*/ 2543026 w 5198678"/>
              <a:gd name="connsiteY3" fmla="*/ 5916707 h 5919694"/>
              <a:gd name="connsiteX4" fmla="*/ 8697 w 5198678"/>
              <a:gd name="connsiteY4" fmla="*/ 3164891 h 5919694"/>
              <a:gd name="connsiteX5" fmla="*/ 216 w 5198678"/>
              <a:gd name="connsiteY5" fmla="*/ 333321 h 5919694"/>
              <a:gd name="connsiteX0" fmla="*/ 216 w 5198678"/>
              <a:gd name="connsiteY0" fmla="*/ 0 h 5586373"/>
              <a:gd name="connsiteX1" fmla="*/ 5198678 w 5198678"/>
              <a:gd name="connsiteY1" fmla="*/ 28985 h 5586373"/>
              <a:gd name="connsiteX2" fmla="*/ 5198678 w 5198678"/>
              <a:gd name="connsiteY2" fmla="*/ 5586373 h 5586373"/>
              <a:gd name="connsiteX3" fmla="*/ 2543026 w 5198678"/>
              <a:gd name="connsiteY3" fmla="*/ 5583386 h 5586373"/>
              <a:gd name="connsiteX4" fmla="*/ 8697 w 5198678"/>
              <a:gd name="connsiteY4" fmla="*/ 2831570 h 5586373"/>
              <a:gd name="connsiteX5" fmla="*/ 216 w 5198678"/>
              <a:gd name="connsiteY5" fmla="*/ 0 h 5586373"/>
              <a:gd name="connsiteX0" fmla="*/ 216 w 5198678"/>
              <a:gd name="connsiteY0" fmla="*/ 0 h 5571881"/>
              <a:gd name="connsiteX1" fmla="*/ 5198678 w 5198678"/>
              <a:gd name="connsiteY1" fmla="*/ 14493 h 5571881"/>
              <a:gd name="connsiteX2" fmla="*/ 5198678 w 5198678"/>
              <a:gd name="connsiteY2" fmla="*/ 5571881 h 5571881"/>
              <a:gd name="connsiteX3" fmla="*/ 2543026 w 5198678"/>
              <a:gd name="connsiteY3" fmla="*/ 5568894 h 5571881"/>
              <a:gd name="connsiteX4" fmla="*/ 8697 w 5198678"/>
              <a:gd name="connsiteY4" fmla="*/ 2817078 h 5571881"/>
              <a:gd name="connsiteX5" fmla="*/ 216 w 5198678"/>
              <a:gd name="connsiteY5" fmla="*/ 0 h 5571881"/>
              <a:gd name="connsiteX0" fmla="*/ 216 w 5198678"/>
              <a:gd name="connsiteY0" fmla="*/ 15941 h 5587822"/>
              <a:gd name="connsiteX1" fmla="*/ 5198678 w 5198678"/>
              <a:gd name="connsiteY1" fmla="*/ 0 h 5587822"/>
              <a:gd name="connsiteX2" fmla="*/ 5198678 w 5198678"/>
              <a:gd name="connsiteY2" fmla="*/ 5587822 h 5587822"/>
              <a:gd name="connsiteX3" fmla="*/ 2543026 w 5198678"/>
              <a:gd name="connsiteY3" fmla="*/ 5584835 h 5587822"/>
              <a:gd name="connsiteX4" fmla="*/ 8697 w 5198678"/>
              <a:gd name="connsiteY4" fmla="*/ 2833019 h 5587822"/>
              <a:gd name="connsiteX5" fmla="*/ 216 w 5198678"/>
              <a:gd name="connsiteY5" fmla="*/ 15941 h 5587822"/>
              <a:gd name="connsiteX0" fmla="*/ 216 w 5198678"/>
              <a:gd name="connsiteY0" fmla="*/ 629 h 5587822"/>
              <a:gd name="connsiteX1" fmla="*/ 5198678 w 5198678"/>
              <a:gd name="connsiteY1" fmla="*/ 0 h 5587822"/>
              <a:gd name="connsiteX2" fmla="*/ 5198678 w 5198678"/>
              <a:gd name="connsiteY2" fmla="*/ 5587822 h 5587822"/>
              <a:gd name="connsiteX3" fmla="*/ 2543026 w 5198678"/>
              <a:gd name="connsiteY3" fmla="*/ 5584835 h 5587822"/>
              <a:gd name="connsiteX4" fmla="*/ 8697 w 5198678"/>
              <a:gd name="connsiteY4" fmla="*/ 2833019 h 5587822"/>
              <a:gd name="connsiteX5" fmla="*/ 216 w 5198678"/>
              <a:gd name="connsiteY5" fmla="*/ 629 h 5587822"/>
              <a:gd name="connsiteX0" fmla="*/ 454 w 5198916"/>
              <a:gd name="connsiteY0" fmla="*/ 629 h 5587822"/>
              <a:gd name="connsiteX1" fmla="*/ 5198916 w 5198916"/>
              <a:gd name="connsiteY1" fmla="*/ 0 h 5587822"/>
              <a:gd name="connsiteX2" fmla="*/ 5198916 w 5198916"/>
              <a:gd name="connsiteY2" fmla="*/ 5587822 h 5587822"/>
              <a:gd name="connsiteX3" fmla="*/ 2543264 w 5198916"/>
              <a:gd name="connsiteY3" fmla="*/ 5584835 h 5587822"/>
              <a:gd name="connsiteX4" fmla="*/ 1791 w 5198916"/>
              <a:gd name="connsiteY4" fmla="*/ 3144946 h 5587822"/>
              <a:gd name="connsiteX5" fmla="*/ 454 w 5198916"/>
              <a:gd name="connsiteY5" fmla="*/ 629 h 5587822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4083303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4089175"/>
              <a:gd name="connsiteY0" fmla="*/ 629 h 5595711"/>
              <a:gd name="connsiteX1" fmla="*/ 4083303 w 4089175"/>
              <a:gd name="connsiteY1" fmla="*/ 0 h 5595711"/>
              <a:gd name="connsiteX2" fmla="*/ 4089175 w 4089175"/>
              <a:gd name="connsiteY2" fmla="*/ 5595711 h 5595711"/>
              <a:gd name="connsiteX3" fmla="*/ 1718207 w 4089175"/>
              <a:gd name="connsiteY3" fmla="*/ 5593381 h 5595711"/>
              <a:gd name="connsiteX4" fmla="*/ 1791 w 4089175"/>
              <a:gd name="connsiteY4" fmla="*/ 3144946 h 5595711"/>
              <a:gd name="connsiteX5" fmla="*/ 454 w 4089175"/>
              <a:gd name="connsiteY5" fmla="*/ 629 h 5595711"/>
              <a:gd name="connsiteX0" fmla="*/ 454 w 4083340"/>
              <a:gd name="connsiteY0" fmla="*/ 629 h 5593381"/>
              <a:gd name="connsiteX1" fmla="*/ 4083303 w 4083340"/>
              <a:gd name="connsiteY1" fmla="*/ 0 h 5593381"/>
              <a:gd name="connsiteX2" fmla="*/ 4012844 w 4083340"/>
              <a:gd name="connsiteY2" fmla="*/ 5591438 h 5593381"/>
              <a:gd name="connsiteX3" fmla="*/ 1718207 w 4083340"/>
              <a:gd name="connsiteY3" fmla="*/ 5593381 h 5593381"/>
              <a:gd name="connsiteX4" fmla="*/ 1791 w 4083340"/>
              <a:gd name="connsiteY4" fmla="*/ 3144946 h 5593381"/>
              <a:gd name="connsiteX5" fmla="*/ 454 w 4083340"/>
              <a:gd name="connsiteY5" fmla="*/ 629 h 5593381"/>
              <a:gd name="connsiteX0" fmla="*/ 454 w 4083459"/>
              <a:gd name="connsiteY0" fmla="*/ 629 h 5593381"/>
              <a:gd name="connsiteX1" fmla="*/ 4083303 w 4083459"/>
              <a:gd name="connsiteY1" fmla="*/ 0 h 5593381"/>
              <a:gd name="connsiteX2" fmla="*/ 4070093 w 4083459"/>
              <a:gd name="connsiteY2" fmla="*/ 5591439 h 5593381"/>
              <a:gd name="connsiteX3" fmla="*/ 1718207 w 4083459"/>
              <a:gd name="connsiteY3" fmla="*/ 5593381 h 5593381"/>
              <a:gd name="connsiteX4" fmla="*/ 1791 w 4083459"/>
              <a:gd name="connsiteY4" fmla="*/ 3144946 h 5593381"/>
              <a:gd name="connsiteX5" fmla="*/ 454 w 4083459"/>
              <a:gd name="connsiteY5" fmla="*/ 629 h 5593381"/>
              <a:gd name="connsiteX0" fmla="*/ 454 w 4071095"/>
              <a:gd name="connsiteY0" fmla="*/ 0 h 5592752"/>
              <a:gd name="connsiteX1" fmla="*/ 4070582 w 4071095"/>
              <a:gd name="connsiteY1" fmla="*/ 3644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0093"/>
              <a:gd name="connsiteY0" fmla="*/ 0 h 5592752"/>
              <a:gd name="connsiteX1" fmla="*/ 2714232 w 4070093"/>
              <a:gd name="connsiteY1" fmla="*/ 3644 h 5592752"/>
              <a:gd name="connsiteX2" fmla="*/ 4070093 w 4070093"/>
              <a:gd name="connsiteY2" fmla="*/ 5590810 h 5592752"/>
              <a:gd name="connsiteX3" fmla="*/ 1718207 w 4070093"/>
              <a:gd name="connsiteY3" fmla="*/ 5592752 h 5592752"/>
              <a:gd name="connsiteX4" fmla="*/ 1791 w 4070093"/>
              <a:gd name="connsiteY4" fmla="*/ 3144317 h 5592752"/>
              <a:gd name="connsiteX5" fmla="*/ 454 w 4070093"/>
              <a:gd name="connsiteY5" fmla="*/ 0 h 5592752"/>
              <a:gd name="connsiteX0" fmla="*/ 454 w 2714242"/>
              <a:gd name="connsiteY0" fmla="*/ 0 h 5592752"/>
              <a:gd name="connsiteX1" fmla="*/ 2714232 w 2714242"/>
              <a:gd name="connsiteY1" fmla="*/ 3644 h 5592752"/>
              <a:gd name="connsiteX2" fmla="*/ 2455391 w 2714242"/>
              <a:gd name="connsiteY2" fmla="*/ 5590810 h 5592752"/>
              <a:gd name="connsiteX3" fmla="*/ 1718207 w 2714242"/>
              <a:gd name="connsiteY3" fmla="*/ 5592752 h 5592752"/>
              <a:gd name="connsiteX4" fmla="*/ 1791 w 2714242"/>
              <a:gd name="connsiteY4" fmla="*/ 3144317 h 5592752"/>
              <a:gd name="connsiteX5" fmla="*/ 454 w 2714242"/>
              <a:gd name="connsiteY5" fmla="*/ 0 h 5592752"/>
              <a:gd name="connsiteX0" fmla="*/ 454 w 2714778"/>
              <a:gd name="connsiteY0" fmla="*/ 0 h 5596508"/>
              <a:gd name="connsiteX1" fmla="*/ 2714232 w 2714778"/>
              <a:gd name="connsiteY1" fmla="*/ 3644 h 5596508"/>
              <a:gd name="connsiteX2" fmla="*/ 2714070 w 2714778"/>
              <a:gd name="connsiteY2" fmla="*/ 5596508 h 5596508"/>
              <a:gd name="connsiteX3" fmla="*/ 1718207 w 2714778"/>
              <a:gd name="connsiteY3" fmla="*/ 5592752 h 5596508"/>
              <a:gd name="connsiteX4" fmla="*/ 1791 w 2714778"/>
              <a:gd name="connsiteY4" fmla="*/ 3144317 h 5596508"/>
              <a:gd name="connsiteX5" fmla="*/ 454 w 2714778"/>
              <a:gd name="connsiteY5" fmla="*/ 0 h 5596508"/>
              <a:gd name="connsiteX0" fmla="*/ 454 w 2714070"/>
              <a:gd name="connsiteY0" fmla="*/ 0 h 5596508"/>
              <a:gd name="connsiteX1" fmla="*/ 2709992 w 2714070"/>
              <a:gd name="connsiteY1" fmla="*/ 3644 h 5596508"/>
              <a:gd name="connsiteX2" fmla="*/ 2714070 w 2714070"/>
              <a:gd name="connsiteY2" fmla="*/ 5596508 h 5596508"/>
              <a:gd name="connsiteX3" fmla="*/ 1718207 w 2714070"/>
              <a:gd name="connsiteY3" fmla="*/ 5592752 h 5596508"/>
              <a:gd name="connsiteX4" fmla="*/ 1791 w 2714070"/>
              <a:gd name="connsiteY4" fmla="*/ 3144317 h 5596508"/>
              <a:gd name="connsiteX5" fmla="*/ 454 w 2714070"/>
              <a:gd name="connsiteY5" fmla="*/ 0 h 5596508"/>
              <a:gd name="connsiteX0" fmla="*/ 454 w 2714779"/>
              <a:gd name="connsiteY0" fmla="*/ 2054 h 5598562"/>
              <a:gd name="connsiteX1" fmla="*/ 2714233 w 2714779"/>
              <a:gd name="connsiteY1" fmla="*/ 0 h 5598562"/>
              <a:gd name="connsiteX2" fmla="*/ 2714070 w 2714779"/>
              <a:gd name="connsiteY2" fmla="*/ 5598562 h 5598562"/>
              <a:gd name="connsiteX3" fmla="*/ 1718207 w 2714779"/>
              <a:gd name="connsiteY3" fmla="*/ 5594806 h 5598562"/>
              <a:gd name="connsiteX4" fmla="*/ 1791 w 2714779"/>
              <a:gd name="connsiteY4" fmla="*/ 3146371 h 5598562"/>
              <a:gd name="connsiteX5" fmla="*/ 454 w 2714779"/>
              <a:gd name="connsiteY5" fmla="*/ 2054 h 5598562"/>
              <a:gd name="connsiteX0" fmla="*/ 454 w 2714779"/>
              <a:gd name="connsiteY0" fmla="*/ 7751 h 5598562"/>
              <a:gd name="connsiteX1" fmla="*/ 2714233 w 2714779"/>
              <a:gd name="connsiteY1" fmla="*/ 0 h 5598562"/>
              <a:gd name="connsiteX2" fmla="*/ 2714070 w 2714779"/>
              <a:gd name="connsiteY2" fmla="*/ 5598562 h 5598562"/>
              <a:gd name="connsiteX3" fmla="*/ 1718207 w 2714779"/>
              <a:gd name="connsiteY3" fmla="*/ 5594806 h 5598562"/>
              <a:gd name="connsiteX4" fmla="*/ 1791 w 2714779"/>
              <a:gd name="connsiteY4" fmla="*/ 3146371 h 5598562"/>
              <a:gd name="connsiteX5" fmla="*/ 454 w 2714779"/>
              <a:gd name="connsiteY5" fmla="*/ 7751 h 5598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14779" h="5598562">
                <a:moveTo>
                  <a:pt x="454" y="7751"/>
                </a:moveTo>
                <a:lnTo>
                  <a:pt x="2714233" y="0"/>
                </a:lnTo>
                <a:cubicBezTo>
                  <a:pt x="2716190" y="1865237"/>
                  <a:pt x="2712113" y="3733325"/>
                  <a:pt x="2714070" y="5598562"/>
                </a:cubicBezTo>
                <a:lnTo>
                  <a:pt x="1718207" y="5594806"/>
                </a:lnTo>
                <a:cubicBezTo>
                  <a:pt x="689093" y="5284674"/>
                  <a:pt x="-8821" y="4000042"/>
                  <a:pt x="1791" y="3146371"/>
                </a:cubicBezTo>
                <a:cubicBezTo>
                  <a:pt x="3783" y="1943108"/>
                  <a:pt x="-1538" y="1211014"/>
                  <a:pt x="454" y="7751"/>
                </a:cubicBez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AU" dirty="0"/>
              <a:t> Click icon to insert picture</a:t>
            </a:r>
          </a:p>
          <a:p>
            <a:endParaRPr lang="en-AU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9939388E-DE68-4319-9112-7BA5E2C40EB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95326" y="1700213"/>
            <a:ext cx="7089890" cy="460851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spcAft>
                <a:spcPts val="600"/>
              </a:spcAft>
              <a:defRPr lang="en-US" dirty="0" smtClean="0"/>
            </a:lvl5pPr>
            <a:lvl6pPr>
              <a:defRPr lang="en-AU" dirty="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8E5BD460-2E08-418B-9ED2-FED7577890A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FE2A31D-86B6-46B8-BB44-FE4A0151AFEC}"/>
              </a:ext>
            </a:extLst>
          </p:cNvPr>
          <p:cNvSpPr/>
          <p:nvPr userDrawn="1"/>
        </p:nvSpPr>
        <p:spPr bwMode="invGray"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9DB1757-F26E-4E87-887C-D21CB8F0D4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3322A0C3-D06A-4B53-BF2D-7247BE3F1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1052736"/>
            <a:ext cx="7089890" cy="4690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0D441B-BAF3-4DDF-A5CD-A8E786E8FAAC}"/>
              </a:ext>
            </a:extLst>
          </p:cNvPr>
          <p:cNvSpPr>
            <a:spLocks noGrp="1"/>
          </p:cNvSpPr>
          <p:nvPr>
            <p:ph type="dt" sz="half" idx="19"/>
          </p:nvPr>
        </p:nvSpPr>
        <p:spPr bwMode="white"/>
        <p:txBody>
          <a:bodyPr/>
          <a:lstStyle/>
          <a:p>
            <a:r>
              <a:rPr lang="en-US" dirty="0"/>
              <a:t>[Entity Name]</a:t>
            </a:r>
            <a:endParaRPr lang="en-AU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A16CAE-14B9-4A43-877B-E46EF044168C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95BFC0C-3AAF-4677-B586-CD5CBF731F79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3135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64299D2-DE60-4B62-A10B-375899206764}"/>
              </a:ext>
            </a:extLst>
          </p:cNvPr>
          <p:cNvSpPr/>
          <p:nvPr userDrawn="1"/>
        </p:nvSpPr>
        <p:spPr bwMode="invGray"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695325" y="1143405"/>
            <a:ext cx="10738247" cy="1296144"/>
          </a:xfrm>
        </p:spPr>
        <p:txBody>
          <a:bodyPr anchor="b">
            <a:noAutofit/>
          </a:bodyPr>
          <a:lstStyle>
            <a:lvl1pPr>
              <a:lnSpc>
                <a:spcPts val="5040"/>
              </a:lnSpc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[Title]</a:t>
            </a:r>
            <a:endParaRPr lang="en-A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695298" y="2553954"/>
            <a:ext cx="10747200" cy="26752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3240"/>
              </a:lnSpc>
              <a:buNone/>
              <a:defRPr sz="2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[Subtitle]</a:t>
            </a:r>
          </a:p>
        </p:txBody>
      </p:sp>
      <p:sp>
        <p:nvSpPr>
          <p:cNvPr id="18" name="Right Triangle 3">
            <a:extLst>
              <a:ext uri="{FF2B5EF4-FFF2-40B4-BE49-F238E27FC236}">
                <a16:creationId xmlns:a16="http://schemas.microsoft.com/office/drawing/2014/main" id="{E49831C3-1265-4B26-84DA-16A7EC28AF57}"/>
              </a:ext>
            </a:extLst>
          </p:cNvPr>
          <p:cNvSpPr/>
          <p:nvPr userDrawn="1"/>
        </p:nvSpPr>
        <p:spPr bwMode="white">
          <a:xfrm>
            <a:off x="1" y="4076700"/>
            <a:ext cx="2555875" cy="2781300"/>
          </a:xfrm>
          <a:custGeom>
            <a:avLst/>
            <a:gdLst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55875" h="2781300">
                <a:moveTo>
                  <a:pt x="0" y="2781300"/>
                </a:moveTo>
                <a:lnTo>
                  <a:pt x="0" y="0"/>
                </a:lnTo>
                <a:cubicBezTo>
                  <a:pt x="158687" y="1674158"/>
                  <a:pt x="1584388" y="2511611"/>
                  <a:pt x="2555875" y="2781300"/>
                </a:cubicBezTo>
                <a:lnTo>
                  <a:pt x="0" y="27813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8" name="Graphic 1">
            <a:extLst>
              <a:ext uri="{FF2B5EF4-FFF2-40B4-BE49-F238E27FC236}">
                <a16:creationId xmlns:a16="http://schemas.microsoft.com/office/drawing/2014/main" id="{570549AC-72A0-49C7-B98A-4959B5690850}"/>
              </a:ext>
            </a:extLst>
          </p:cNvPr>
          <p:cNvSpPr/>
          <p:nvPr userDrawn="1"/>
        </p:nvSpPr>
        <p:spPr bwMode="white">
          <a:xfrm>
            <a:off x="9912424" y="5571759"/>
            <a:ext cx="2279576" cy="1286241"/>
          </a:xfrm>
          <a:custGeom>
            <a:avLst/>
            <a:gdLst>
              <a:gd name="connsiteX0" fmla="*/ 1704499 w 1704975"/>
              <a:gd name="connsiteY0" fmla="*/ 961382 h 962025"/>
              <a:gd name="connsiteX1" fmla="*/ 1172051 w 1704975"/>
              <a:gd name="connsiteY1" fmla="*/ 803267 h 962025"/>
              <a:gd name="connsiteX2" fmla="*/ 589121 w 1704975"/>
              <a:gd name="connsiteY2" fmla="*/ 611815 h 962025"/>
              <a:gd name="connsiteX3" fmla="*/ 7144 w 1704975"/>
              <a:gd name="connsiteY3" fmla="*/ 768977 h 962025"/>
              <a:gd name="connsiteX4" fmla="*/ 764381 w 1704975"/>
              <a:gd name="connsiteY4" fmla="*/ 128897 h 962025"/>
              <a:gd name="connsiteX5" fmla="*/ 1614011 w 1704975"/>
              <a:gd name="connsiteY5" fmla="*/ 72700 h 962025"/>
              <a:gd name="connsiteX6" fmla="*/ 1705451 w 1704975"/>
              <a:gd name="connsiteY6" fmla="*/ 104132 h 962025"/>
              <a:gd name="connsiteX7" fmla="*/ 1704499 w 1704975"/>
              <a:gd name="connsiteY7" fmla="*/ 961382 h 962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04975" h="962025">
                <a:moveTo>
                  <a:pt x="1704499" y="961382"/>
                </a:moveTo>
                <a:cubicBezTo>
                  <a:pt x="1523524" y="935665"/>
                  <a:pt x="1348264" y="859465"/>
                  <a:pt x="1172051" y="803267"/>
                </a:cubicBezTo>
                <a:cubicBezTo>
                  <a:pt x="976789" y="741355"/>
                  <a:pt x="788194" y="654677"/>
                  <a:pt x="589121" y="611815"/>
                </a:cubicBezTo>
                <a:cubicBezTo>
                  <a:pt x="301466" y="550855"/>
                  <a:pt x="224314" y="585145"/>
                  <a:pt x="7144" y="768977"/>
                </a:cubicBezTo>
                <a:cubicBezTo>
                  <a:pt x="50006" y="717542"/>
                  <a:pt x="525304" y="253675"/>
                  <a:pt x="764381" y="128897"/>
                </a:cubicBezTo>
                <a:cubicBezTo>
                  <a:pt x="1040606" y="-14930"/>
                  <a:pt x="1321594" y="-28265"/>
                  <a:pt x="1614011" y="72700"/>
                </a:cubicBezTo>
                <a:cubicBezTo>
                  <a:pt x="1644491" y="83177"/>
                  <a:pt x="1674971" y="93655"/>
                  <a:pt x="1705451" y="104132"/>
                </a:cubicBezTo>
                <a:lnTo>
                  <a:pt x="1704499" y="961382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AU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EDF6610-A984-4E2A-B1B8-C6D0294849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5325" y="207631"/>
            <a:ext cx="3204000" cy="472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75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Image Two Thirds Al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B39BD51-2E8D-4FDD-8EEB-A7A9070EDD6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409550" y="-3115"/>
            <a:ext cx="7782449" cy="6868289"/>
          </a:xfrm>
          <a:custGeom>
            <a:avLst/>
            <a:gdLst>
              <a:gd name="connsiteX0" fmla="*/ 0 w 5187576"/>
              <a:gd name="connsiteY0" fmla="*/ 0 h 5919694"/>
              <a:gd name="connsiteX1" fmla="*/ 5187576 w 5187576"/>
              <a:gd name="connsiteY1" fmla="*/ 0 h 5919694"/>
              <a:gd name="connsiteX2" fmla="*/ 5187576 w 5187576"/>
              <a:gd name="connsiteY2" fmla="*/ 5919694 h 5919694"/>
              <a:gd name="connsiteX3" fmla="*/ 0 w 5187576"/>
              <a:gd name="connsiteY3" fmla="*/ 5919694 h 5919694"/>
              <a:gd name="connsiteX4" fmla="*/ 0 w 5187576"/>
              <a:gd name="connsiteY4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5977 w 5193553"/>
              <a:gd name="connsiteY3" fmla="*/ 5919694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5977 w 5193553"/>
              <a:gd name="connsiteY4" fmla="*/ 5919694 h 5919694"/>
              <a:gd name="connsiteX5" fmla="*/ 0 w 5193553"/>
              <a:gd name="connsiteY5" fmla="*/ 3609788 h 5919694"/>
              <a:gd name="connsiteX6" fmla="*/ 5977 w 5193553"/>
              <a:gd name="connsiteY6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5977 w 5193553"/>
              <a:gd name="connsiteY4" fmla="*/ 5919694 h 5919694"/>
              <a:gd name="connsiteX5" fmla="*/ 0 w 5193553"/>
              <a:gd name="connsiteY5" fmla="*/ 3609788 h 5919694"/>
              <a:gd name="connsiteX6" fmla="*/ 5977 w 5193553"/>
              <a:gd name="connsiteY6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687921 w 5193555"/>
              <a:gd name="connsiteY3" fmla="*/ 5101592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537903 w 5193555"/>
              <a:gd name="connsiteY3" fmla="*/ 5916707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537901 w 5193553"/>
              <a:gd name="connsiteY3" fmla="*/ 5916707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537901 w 5193553"/>
              <a:gd name="connsiteY3" fmla="*/ 5916707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16692 w 5204268"/>
              <a:gd name="connsiteY0" fmla="*/ 0 h 5919694"/>
              <a:gd name="connsiteX1" fmla="*/ 5204268 w 5204268"/>
              <a:gd name="connsiteY1" fmla="*/ 0 h 5919694"/>
              <a:gd name="connsiteX2" fmla="*/ 5204268 w 5204268"/>
              <a:gd name="connsiteY2" fmla="*/ 5919694 h 5919694"/>
              <a:gd name="connsiteX3" fmla="*/ 2548616 w 5204268"/>
              <a:gd name="connsiteY3" fmla="*/ 5916707 h 5919694"/>
              <a:gd name="connsiteX4" fmla="*/ 0 w 5204268"/>
              <a:gd name="connsiteY4" fmla="*/ 3438185 h 5919694"/>
              <a:gd name="connsiteX5" fmla="*/ 16692 w 5204268"/>
              <a:gd name="connsiteY5" fmla="*/ 0 h 5919694"/>
              <a:gd name="connsiteX0" fmla="*/ 16692 w 5204268"/>
              <a:gd name="connsiteY0" fmla="*/ 0 h 5919694"/>
              <a:gd name="connsiteX1" fmla="*/ 5204268 w 5204268"/>
              <a:gd name="connsiteY1" fmla="*/ 0 h 5919694"/>
              <a:gd name="connsiteX2" fmla="*/ 5204268 w 5204268"/>
              <a:gd name="connsiteY2" fmla="*/ 5919694 h 5919694"/>
              <a:gd name="connsiteX3" fmla="*/ 2548616 w 5204268"/>
              <a:gd name="connsiteY3" fmla="*/ 5916707 h 5919694"/>
              <a:gd name="connsiteX4" fmla="*/ 0 w 5204268"/>
              <a:gd name="connsiteY4" fmla="*/ 3438185 h 5919694"/>
              <a:gd name="connsiteX5" fmla="*/ 16692 w 5204268"/>
              <a:gd name="connsiteY5" fmla="*/ 0 h 5919694"/>
              <a:gd name="connsiteX0" fmla="*/ 112 w 5187688"/>
              <a:gd name="connsiteY0" fmla="*/ 0 h 5919694"/>
              <a:gd name="connsiteX1" fmla="*/ 5187688 w 5187688"/>
              <a:gd name="connsiteY1" fmla="*/ 0 h 5919694"/>
              <a:gd name="connsiteX2" fmla="*/ 5187688 w 5187688"/>
              <a:gd name="connsiteY2" fmla="*/ 5919694 h 5919694"/>
              <a:gd name="connsiteX3" fmla="*/ 2532036 w 5187688"/>
              <a:gd name="connsiteY3" fmla="*/ 5916707 h 5919694"/>
              <a:gd name="connsiteX4" fmla="*/ 21520 w 5187688"/>
              <a:gd name="connsiteY4" fmla="*/ 3298360 h 5919694"/>
              <a:gd name="connsiteX5" fmla="*/ 112 w 5187688"/>
              <a:gd name="connsiteY5" fmla="*/ 0 h 5919694"/>
              <a:gd name="connsiteX0" fmla="*/ 2405 w 5189981"/>
              <a:gd name="connsiteY0" fmla="*/ 0 h 5919694"/>
              <a:gd name="connsiteX1" fmla="*/ 5189981 w 5189981"/>
              <a:gd name="connsiteY1" fmla="*/ 0 h 5919694"/>
              <a:gd name="connsiteX2" fmla="*/ 5189981 w 5189981"/>
              <a:gd name="connsiteY2" fmla="*/ 5919694 h 5919694"/>
              <a:gd name="connsiteX3" fmla="*/ 2534329 w 5189981"/>
              <a:gd name="connsiteY3" fmla="*/ 5916707 h 5919694"/>
              <a:gd name="connsiteX4" fmla="*/ 0 w 5189981"/>
              <a:gd name="connsiteY4" fmla="*/ 3164891 h 5919694"/>
              <a:gd name="connsiteX5" fmla="*/ 2405 w 5189981"/>
              <a:gd name="connsiteY5" fmla="*/ 0 h 5919694"/>
              <a:gd name="connsiteX0" fmla="*/ 2532 w 5190108"/>
              <a:gd name="connsiteY0" fmla="*/ 0 h 5919694"/>
              <a:gd name="connsiteX1" fmla="*/ 5190108 w 5190108"/>
              <a:gd name="connsiteY1" fmla="*/ 0 h 5919694"/>
              <a:gd name="connsiteX2" fmla="*/ 5190108 w 5190108"/>
              <a:gd name="connsiteY2" fmla="*/ 5919694 h 5919694"/>
              <a:gd name="connsiteX3" fmla="*/ 2534456 w 5190108"/>
              <a:gd name="connsiteY3" fmla="*/ 5916707 h 5919694"/>
              <a:gd name="connsiteX4" fmla="*/ 127 w 5190108"/>
              <a:gd name="connsiteY4" fmla="*/ 3164891 h 5919694"/>
              <a:gd name="connsiteX5" fmla="*/ 2532 w 5190108"/>
              <a:gd name="connsiteY5" fmla="*/ 0 h 5919694"/>
              <a:gd name="connsiteX0" fmla="*/ 2464 w 5190040"/>
              <a:gd name="connsiteY0" fmla="*/ 0 h 5919694"/>
              <a:gd name="connsiteX1" fmla="*/ 5190040 w 5190040"/>
              <a:gd name="connsiteY1" fmla="*/ 0 h 5919694"/>
              <a:gd name="connsiteX2" fmla="*/ 5190040 w 5190040"/>
              <a:gd name="connsiteY2" fmla="*/ 5919694 h 5919694"/>
              <a:gd name="connsiteX3" fmla="*/ 2534388 w 5190040"/>
              <a:gd name="connsiteY3" fmla="*/ 5916707 h 5919694"/>
              <a:gd name="connsiteX4" fmla="*/ 59 w 5190040"/>
              <a:gd name="connsiteY4" fmla="*/ 3164891 h 5919694"/>
              <a:gd name="connsiteX5" fmla="*/ 2464 w 5190040"/>
              <a:gd name="connsiteY5" fmla="*/ 0 h 5919694"/>
              <a:gd name="connsiteX0" fmla="*/ 2512 w 5190088"/>
              <a:gd name="connsiteY0" fmla="*/ 0 h 5919694"/>
              <a:gd name="connsiteX1" fmla="*/ 5190088 w 5190088"/>
              <a:gd name="connsiteY1" fmla="*/ 0 h 5919694"/>
              <a:gd name="connsiteX2" fmla="*/ 5190088 w 5190088"/>
              <a:gd name="connsiteY2" fmla="*/ 5919694 h 5919694"/>
              <a:gd name="connsiteX3" fmla="*/ 2534436 w 5190088"/>
              <a:gd name="connsiteY3" fmla="*/ 5916707 h 5919694"/>
              <a:gd name="connsiteX4" fmla="*/ 107 w 5190088"/>
              <a:gd name="connsiteY4" fmla="*/ 3164891 h 5919694"/>
              <a:gd name="connsiteX5" fmla="*/ 2512 w 5190088"/>
              <a:gd name="connsiteY5" fmla="*/ 0 h 5919694"/>
              <a:gd name="connsiteX0" fmla="*/ 2406 w 5189982"/>
              <a:gd name="connsiteY0" fmla="*/ 0 h 5919694"/>
              <a:gd name="connsiteX1" fmla="*/ 5189982 w 5189982"/>
              <a:gd name="connsiteY1" fmla="*/ 0 h 5919694"/>
              <a:gd name="connsiteX2" fmla="*/ 5189982 w 5189982"/>
              <a:gd name="connsiteY2" fmla="*/ 5919694 h 5919694"/>
              <a:gd name="connsiteX3" fmla="*/ 2534330 w 5189982"/>
              <a:gd name="connsiteY3" fmla="*/ 5916707 h 5919694"/>
              <a:gd name="connsiteX4" fmla="*/ 1 w 5189982"/>
              <a:gd name="connsiteY4" fmla="*/ 3164891 h 5919694"/>
              <a:gd name="connsiteX5" fmla="*/ 2406 w 5189982"/>
              <a:gd name="connsiteY5" fmla="*/ 0 h 5919694"/>
              <a:gd name="connsiteX0" fmla="*/ 216 w 5198678"/>
              <a:gd name="connsiteY0" fmla="*/ 333321 h 5919694"/>
              <a:gd name="connsiteX1" fmla="*/ 5198678 w 5198678"/>
              <a:gd name="connsiteY1" fmla="*/ 0 h 5919694"/>
              <a:gd name="connsiteX2" fmla="*/ 5198678 w 5198678"/>
              <a:gd name="connsiteY2" fmla="*/ 5919694 h 5919694"/>
              <a:gd name="connsiteX3" fmla="*/ 2543026 w 5198678"/>
              <a:gd name="connsiteY3" fmla="*/ 5916707 h 5919694"/>
              <a:gd name="connsiteX4" fmla="*/ 8697 w 5198678"/>
              <a:gd name="connsiteY4" fmla="*/ 3164891 h 5919694"/>
              <a:gd name="connsiteX5" fmla="*/ 216 w 5198678"/>
              <a:gd name="connsiteY5" fmla="*/ 333321 h 5919694"/>
              <a:gd name="connsiteX0" fmla="*/ 216 w 5198678"/>
              <a:gd name="connsiteY0" fmla="*/ 0 h 5586373"/>
              <a:gd name="connsiteX1" fmla="*/ 5198678 w 5198678"/>
              <a:gd name="connsiteY1" fmla="*/ 28985 h 5586373"/>
              <a:gd name="connsiteX2" fmla="*/ 5198678 w 5198678"/>
              <a:gd name="connsiteY2" fmla="*/ 5586373 h 5586373"/>
              <a:gd name="connsiteX3" fmla="*/ 2543026 w 5198678"/>
              <a:gd name="connsiteY3" fmla="*/ 5583386 h 5586373"/>
              <a:gd name="connsiteX4" fmla="*/ 8697 w 5198678"/>
              <a:gd name="connsiteY4" fmla="*/ 2831570 h 5586373"/>
              <a:gd name="connsiteX5" fmla="*/ 216 w 5198678"/>
              <a:gd name="connsiteY5" fmla="*/ 0 h 5586373"/>
              <a:gd name="connsiteX0" fmla="*/ 216 w 5198678"/>
              <a:gd name="connsiteY0" fmla="*/ 0 h 5571881"/>
              <a:gd name="connsiteX1" fmla="*/ 5198678 w 5198678"/>
              <a:gd name="connsiteY1" fmla="*/ 14493 h 5571881"/>
              <a:gd name="connsiteX2" fmla="*/ 5198678 w 5198678"/>
              <a:gd name="connsiteY2" fmla="*/ 5571881 h 5571881"/>
              <a:gd name="connsiteX3" fmla="*/ 2543026 w 5198678"/>
              <a:gd name="connsiteY3" fmla="*/ 5568894 h 5571881"/>
              <a:gd name="connsiteX4" fmla="*/ 8697 w 5198678"/>
              <a:gd name="connsiteY4" fmla="*/ 2817078 h 5571881"/>
              <a:gd name="connsiteX5" fmla="*/ 216 w 5198678"/>
              <a:gd name="connsiteY5" fmla="*/ 0 h 5571881"/>
              <a:gd name="connsiteX0" fmla="*/ 216 w 5198678"/>
              <a:gd name="connsiteY0" fmla="*/ 15941 h 5587822"/>
              <a:gd name="connsiteX1" fmla="*/ 5198678 w 5198678"/>
              <a:gd name="connsiteY1" fmla="*/ 0 h 5587822"/>
              <a:gd name="connsiteX2" fmla="*/ 5198678 w 5198678"/>
              <a:gd name="connsiteY2" fmla="*/ 5587822 h 5587822"/>
              <a:gd name="connsiteX3" fmla="*/ 2543026 w 5198678"/>
              <a:gd name="connsiteY3" fmla="*/ 5584835 h 5587822"/>
              <a:gd name="connsiteX4" fmla="*/ 8697 w 5198678"/>
              <a:gd name="connsiteY4" fmla="*/ 2833019 h 5587822"/>
              <a:gd name="connsiteX5" fmla="*/ 216 w 5198678"/>
              <a:gd name="connsiteY5" fmla="*/ 15941 h 5587822"/>
              <a:gd name="connsiteX0" fmla="*/ 216 w 5198678"/>
              <a:gd name="connsiteY0" fmla="*/ 629 h 5587822"/>
              <a:gd name="connsiteX1" fmla="*/ 5198678 w 5198678"/>
              <a:gd name="connsiteY1" fmla="*/ 0 h 5587822"/>
              <a:gd name="connsiteX2" fmla="*/ 5198678 w 5198678"/>
              <a:gd name="connsiteY2" fmla="*/ 5587822 h 5587822"/>
              <a:gd name="connsiteX3" fmla="*/ 2543026 w 5198678"/>
              <a:gd name="connsiteY3" fmla="*/ 5584835 h 5587822"/>
              <a:gd name="connsiteX4" fmla="*/ 8697 w 5198678"/>
              <a:gd name="connsiteY4" fmla="*/ 2833019 h 5587822"/>
              <a:gd name="connsiteX5" fmla="*/ 216 w 5198678"/>
              <a:gd name="connsiteY5" fmla="*/ 629 h 5587822"/>
              <a:gd name="connsiteX0" fmla="*/ 454 w 5198916"/>
              <a:gd name="connsiteY0" fmla="*/ 629 h 5587822"/>
              <a:gd name="connsiteX1" fmla="*/ 5198916 w 5198916"/>
              <a:gd name="connsiteY1" fmla="*/ 0 h 5587822"/>
              <a:gd name="connsiteX2" fmla="*/ 5198916 w 5198916"/>
              <a:gd name="connsiteY2" fmla="*/ 5587822 h 5587822"/>
              <a:gd name="connsiteX3" fmla="*/ 2543264 w 5198916"/>
              <a:gd name="connsiteY3" fmla="*/ 5584835 h 5587822"/>
              <a:gd name="connsiteX4" fmla="*/ 1791 w 5198916"/>
              <a:gd name="connsiteY4" fmla="*/ 3144946 h 5587822"/>
              <a:gd name="connsiteX5" fmla="*/ 454 w 5198916"/>
              <a:gd name="connsiteY5" fmla="*/ 629 h 5587822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586635 h 6179387"/>
              <a:gd name="connsiteX1" fmla="*/ 5198916 w 5198916"/>
              <a:gd name="connsiteY1" fmla="*/ 0 h 6179387"/>
              <a:gd name="connsiteX2" fmla="*/ 5198916 w 5198916"/>
              <a:gd name="connsiteY2" fmla="*/ 6173828 h 6179387"/>
              <a:gd name="connsiteX3" fmla="*/ 1718207 w 5198916"/>
              <a:gd name="connsiteY3" fmla="*/ 6179387 h 6179387"/>
              <a:gd name="connsiteX4" fmla="*/ 1791 w 5198916"/>
              <a:gd name="connsiteY4" fmla="*/ 3730952 h 6179387"/>
              <a:gd name="connsiteX5" fmla="*/ 454 w 5198916"/>
              <a:gd name="connsiteY5" fmla="*/ 586635 h 6179387"/>
              <a:gd name="connsiteX0" fmla="*/ 8476 w 5197245"/>
              <a:gd name="connsiteY0" fmla="*/ 39696 h 6179387"/>
              <a:gd name="connsiteX1" fmla="*/ 5197245 w 5197245"/>
              <a:gd name="connsiteY1" fmla="*/ 0 h 6179387"/>
              <a:gd name="connsiteX2" fmla="*/ 5197245 w 5197245"/>
              <a:gd name="connsiteY2" fmla="*/ 6173828 h 6179387"/>
              <a:gd name="connsiteX3" fmla="*/ 1716536 w 5197245"/>
              <a:gd name="connsiteY3" fmla="*/ 6179387 h 6179387"/>
              <a:gd name="connsiteX4" fmla="*/ 120 w 5197245"/>
              <a:gd name="connsiteY4" fmla="*/ 3730952 h 6179387"/>
              <a:gd name="connsiteX5" fmla="*/ 8476 w 5197245"/>
              <a:gd name="connsiteY5" fmla="*/ 39696 h 6179387"/>
              <a:gd name="connsiteX0" fmla="*/ 8476 w 5197245"/>
              <a:gd name="connsiteY0" fmla="*/ 0 h 6139691"/>
              <a:gd name="connsiteX1" fmla="*/ 5146357 w 5197245"/>
              <a:gd name="connsiteY1" fmla="*/ 191044 h 6139691"/>
              <a:gd name="connsiteX2" fmla="*/ 5197245 w 5197245"/>
              <a:gd name="connsiteY2" fmla="*/ 6134132 h 6139691"/>
              <a:gd name="connsiteX3" fmla="*/ 1716536 w 5197245"/>
              <a:gd name="connsiteY3" fmla="*/ 6139691 h 6139691"/>
              <a:gd name="connsiteX4" fmla="*/ 120 w 5197245"/>
              <a:gd name="connsiteY4" fmla="*/ 3691256 h 6139691"/>
              <a:gd name="connsiteX5" fmla="*/ 8476 w 5197245"/>
              <a:gd name="connsiteY5" fmla="*/ 0 h 6139691"/>
              <a:gd name="connsiteX0" fmla="*/ 8476 w 5197245"/>
              <a:gd name="connsiteY0" fmla="*/ 22604 h 6162295"/>
              <a:gd name="connsiteX1" fmla="*/ 5197245 w 5197245"/>
              <a:gd name="connsiteY1" fmla="*/ 0 h 6162295"/>
              <a:gd name="connsiteX2" fmla="*/ 5197245 w 5197245"/>
              <a:gd name="connsiteY2" fmla="*/ 6156736 h 6162295"/>
              <a:gd name="connsiteX3" fmla="*/ 1716536 w 5197245"/>
              <a:gd name="connsiteY3" fmla="*/ 6162295 h 6162295"/>
              <a:gd name="connsiteX4" fmla="*/ 120 w 5197245"/>
              <a:gd name="connsiteY4" fmla="*/ 3713860 h 6162295"/>
              <a:gd name="connsiteX5" fmla="*/ 8476 w 5197245"/>
              <a:gd name="connsiteY5" fmla="*/ 22604 h 6162295"/>
              <a:gd name="connsiteX0" fmla="*/ 2115 w 5197245"/>
              <a:gd name="connsiteY0" fmla="*/ 5512 h 6162295"/>
              <a:gd name="connsiteX1" fmla="*/ 5197245 w 5197245"/>
              <a:gd name="connsiteY1" fmla="*/ 0 h 6162295"/>
              <a:gd name="connsiteX2" fmla="*/ 5197245 w 5197245"/>
              <a:gd name="connsiteY2" fmla="*/ 6156736 h 6162295"/>
              <a:gd name="connsiteX3" fmla="*/ 1716536 w 5197245"/>
              <a:gd name="connsiteY3" fmla="*/ 6162295 h 6162295"/>
              <a:gd name="connsiteX4" fmla="*/ 120 w 5197245"/>
              <a:gd name="connsiteY4" fmla="*/ 3713860 h 6162295"/>
              <a:gd name="connsiteX5" fmla="*/ 2115 w 5197245"/>
              <a:gd name="connsiteY5" fmla="*/ 5512 h 6162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97245" h="6162295">
                <a:moveTo>
                  <a:pt x="2115" y="5512"/>
                </a:moveTo>
                <a:lnTo>
                  <a:pt x="5197245" y="0"/>
                </a:lnTo>
                <a:lnTo>
                  <a:pt x="5197245" y="6156736"/>
                </a:lnTo>
                <a:lnTo>
                  <a:pt x="1716536" y="6162295"/>
                </a:lnTo>
                <a:cubicBezTo>
                  <a:pt x="687422" y="5852163"/>
                  <a:pt x="-10492" y="4567531"/>
                  <a:pt x="120" y="3713860"/>
                </a:cubicBezTo>
                <a:cubicBezTo>
                  <a:pt x="2112" y="2510597"/>
                  <a:pt x="123" y="1208775"/>
                  <a:pt x="2115" y="5512"/>
                </a:cubicBez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AU" dirty="0"/>
              <a:t> Click icon to insert picture</a:t>
            </a:r>
          </a:p>
          <a:p>
            <a:endParaRPr lang="en-AU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05E8E5-FC3F-4B02-8560-314161E6593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783E44-C534-44A2-8F6E-F9372FE5C6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5B945E3-14E3-4804-9C19-FEC6CFB9A20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6" y="2204864"/>
            <a:ext cx="3384000" cy="4093424"/>
          </a:xfrm>
          <a:prstGeom prst="rect">
            <a:avLst/>
          </a:prstGeom>
        </p:spPr>
        <p:txBody>
          <a:bodyPr/>
          <a:lstStyle>
            <a:lvl1pPr>
              <a:buNone/>
              <a:defRPr lang="en-US" dirty="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lang="en-US" dirty="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lang="en-US" dirty="0">
                <a:solidFill>
                  <a:schemeClr val="bg1"/>
                </a:solidFill>
              </a:defRPr>
            </a:lvl3pPr>
            <a:lvl4pPr>
              <a:defRPr lang="en-US" dirty="0">
                <a:solidFill>
                  <a:schemeClr val="bg1"/>
                </a:solidFill>
              </a:defRPr>
            </a:lvl4pPr>
            <a:lvl5pPr>
              <a:defRPr lang="en-US" dirty="0">
                <a:solidFill>
                  <a:schemeClr val="bg1"/>
                </a:solidFill>
              </a:defRPr>
            </a:lvl5pPr>
            <a:lvl6pPr>
              <a:defRPr lang="en-AU" dirty="0">
                <a:solidFill>
                  <a:schemeClr val="bg1"/>
                </a:solidFill>
              </a:defRPr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FD0FAE-3953-4EE5-ADCD-BB5BCA72CF76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95325" y="151136"/>
            <a:ext cx="2376000" cy="2412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/>
              <a:t>[Entity Name]</a:t>
            </a:r>
            <a:endParaRPr lang="en-A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322D7A-8171-44C9-AFA6-24E34B78763E}"/>
              </a:ext>
            </a:extLst>
          </p:cNvPr>
          <p:cNvSpPr txBox="1"/>
          <p:nvPr userDrawn="1"/>
        </p:nvSpPr>
        <p:spPr>
          <a:xfrm>
            <a:off x="1" y="-1053499"/>
            <a:ext cx="7632171" cy="95410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AU" sz="1400" dirty="0">
                <a:solidFill>
                  <a:schemeClr val="bg1"/>
                </a:solidFill>
              </a:rPr>
              <a:t>For this slide design, you can change the background colour</a:t>
            </a:r>
          </a:p>
          <a:p>
            <a:r>
              <a:rPr lang="en-AU" sz="1400" dirty="0">
                <a:solidFill>
                  <a:schemeClr val="bg1"/>
                </a:solidFill>
              </a:rPr>
              <a:t>by right-clicking somewhere on the slide, not in a content placeholder.</a:t>
            </a:r>
          </a:p>
          <a:p>
            <a:r>
              <a:rPr lang="en-US" sz="1400" dirty="0">
                <a:solidFill>
                  <a:schemeClr val="bg1"/>
                </a:solidFill>
              </a:rPr>
              <a:t>‘Format Background</a:t>
            </a:r>
          </a:p>
          <a:p>
            <a:r>
              <a:rPr lang="en-US" sz="1400" dirty="0">
                <a:solidFill>
                  <a:schemeClr val="bg1"/>
                </a:solidFill>
              </a:rPr>
              <a:t>Under the ‘Fill’ menu, ‘change ‘Solid fill’ to a </a:t>
            </a:r>
            <a:r>
              <a:rPr lang="en-US" sz="1400" dirty="0" err="1">
                <a:solidFill>
                  <a:schemeClr val="bg1"/>
                </a:solidFill>
              </a:rPr>
              <a:t>colour</a:t>
            </a:r>
            <a:r>
              <a:rPr lang="en-US" sz="1400" dirty="0">
                <a:solidFill>
                  <a:schemeClr val="bg1"/>
                </a:solidFill>
              </a:rPr>
              <a:t> from the palette</a:t>
            </a:r>
            <a:endParaRPr lang="en-AU" sz="1400" dirty="0">
              <a:solidFill>
                <a:schemeClr val="bg1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F45073E-2992-405B-AB05-A3E6ADD28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1052736"/>
            <a:ext cx="3384549" cy="1008112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26045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Image Half Al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8FB0C548-DD10-4ED1-BA05-293A119D2AEB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102278" y="-2778"/>
            <a:ext cx="6093632" cy="6860624"/>
          </a:xfrm>
          <a:custGeom>
            <a:avLst/>
            <a:gdLst>
              <a:gd name="connsiteX0" fmla="*/ 0 w 5187576"/>
              <a:gd name="connsiteY0" fmla="*/ 0 h 5919694"/>
              <a:gd name="connsiteX1" fmla="*/ 5187576 w 5187576"/>
              <a:gd name="connsiteY1" fmla="*/ 0 h 5919694"/>
              <a:gd name="connsiteX2" fmla="*/ 5187576 w 5187576"/>
              <a:gd name="connsiteY2" fmla="*/ 5919694 h 5919694"/>
              <a:gd name="connsiteX3" fmla="*/ 0 w 5187576"/>
              <a:gd name="connsiteY3" fmla="*/ 5919694 h 5919694"/>
              <a:gd name="connsiteX4" fmla="*/ 0 w 5187576"/>
              <a:gd name="connsiteY4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5977 w 5193553"/>
              <a:gd name="connsiteY3" fmla="*/ 5919694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5977 w 5193553"/>
              <a:gd name="connsiteY4" fmla="*/ 5919694 h 5919694"/>
              <a:gd name="connsiteX5" fmla="*/ 0 w 5193553"/>
              <a:gd name="connsiteY5" fmla="*/ 3609788 h 5919694"/>
              <a:gd name="connsiteX6" fmla="*/ 5977 w 5193553"/>
              <a:gd name="connsiteY6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5977 w 5193553"/>
              <a:gd name="connsiteY4" fmla="*/ 5919694 h 5919694"/>
              <a:gd name="connsiteX5" fmla="*/ 0 w 5193553"/>
              <a:gd name="connsiteY5" fmla="*/ 3609788 h 5919694"/>
              <a:gd name="connsiteX6" fmla="*/ 5977 w 5193553"/>
              <a:gd name="connsiteY6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687921 w 5193555"/>
              <a:gd name="connsiteY3" fmla="*/ 5101592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537903 w 5193555"/>
              <a:gd name="connsiteY3" fmla="*/ 5916707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537901 w 5193553"/>
              <a:gd name="connsiteY3" fmla="*/ 5916707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537901 w 5193553"/>
              <a:gd name="connsiteY3" fmla="*/ 5916707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16692 w 5204268"/>
              <a:gd name="connsiteY0" fmla="*/ 0 h 5919694"/>
              <a:gd name="connsiteX1" fmla="*/ 5204268 w 5204268"/>
              <a:gd name="connsiteY1" fmla="*/ 0 h 5919694"/>
              <a:gd name="connsiteX2" fmla="*/ 5204268 w 5204268"/>
              <a:gd name="connsiteY2" fmla="*/ 5919694 h 5919694"/>
              <a:gd name="connsiteX3" fmla="*/ 2548616 w 5204268"/>
              <a:gd name="connsiteY3" fmla="*/ 5916707 h 5919694"/>
              <a:gd name="connsiteX4" fmla="*/ 0 w 5204268"/>
              <a:gd name="connsiteY4" fmla="*/ 3438185 h 5919694"/>
              <a:gd name="connsiteX5" fmla="*/ 16692 w 5204268"/>
              <a:gd name="connsiteY5" fmla="*/ 0 h 5919694"/>
              <a:gd name="connsiteX0" fmla="*/ 16692 w 5204268"/>
              <a:gd name="connsiteY0" fmla="*/ 0 h 5919694"/>
              <a:gd name="connsiteX1" fmla="*/ 5204268 w 5204268"/>
              <a:gd name="connsiteY1" fmla="*/ 0 h 5919694"/>
              <a:gd name="connsiteX2" fmla="*/ 5204268 w 5204268"/>
              <a:gd name="connsiteY2" fmla="*/ 5919694 h 5919694"/>
              <a:gd name="connsiteX3" fmla="*/ 2548616 w 5204268"/>
              <a:gd name="connsiteY3" fmla="*/ 5916707 h 5919694"/>
              <a:gd name="connsiteX4" fmla="*/ 0 w 5204268"/>
              <a:gd name="connsiteY4" fmla="*/ 3438185 h 5919694"/>
              <a:gd name="connsiteX5" fmla="*/ 16692 w 5204268"/>
              <a:gd name="connsiteY5" fmla="*/ 0 h 5919694"/>
              <a:gd name="connsiteX0" fmla="*/ 112 w 5187688"/>
              <a:gd name="connsiteY0" fmla="*/ 0 h 5919694"/>
              <a:gd name="connsiteX1" fmla="*/ 5187688 w 5187688"/>
              <a:gd name="connsiteY1" fmla="*/ 0 h 5919694"/>
              <a:gd name="connsiteX2" fmla="*/ 5187688 w 5187688"/>
              <a:gd name="connsiteY2" fmla="*/ 5919694 h 5919694"/>
              <a:gd name="connsiteX3" fmla="*/ 2532036 w 5187688"/>
              <a:gd name="connsiteY3" fmla="*/ 5916707 h 5919694"/>
              <a:gd name="connsiteX4" fmla="*/ 21520 w 5187688"/>
              <a:gd name="connsiteY4" fmla="*/ 3298360 h 5919694"/>
              <a:gd name="connsiteX5" fmla="*/ 112 w 5187688"/>
              <a:gd name="connsiteY5" fmla="*/ 0 h 5919694"/>
              <a:gd name="connsiteX0" fmla="*/ 2405 w 5189981"/>
              <a:gd name="connsiteY0" fmla="*/ 0 h 5919694"/>
              <a:gd name="connsiteX1" fmla="*/ 5189981 w 5189981"/>
              <a:gd name="connsiteY1" fmla="*/ 0 h 5919694"/>
              <a:gd name="connsiteX2" fmla="*/ 5189981 w 5189981"/>
              <a:gd name="connsiteY2" fmla="*/ 5919694 h 5919694"/>
              <a:gd name="connsiteX3" fmla="*/ 2534329 w 5189981"/>
              <a:gd name="connsiteY3" fmla="*/ 5916707 h 5919694"/>
              <a:gd name="connsiteX4" fmla="*/ 0 w 5189981"/>
              <a:gd name="connsiteY4" fmla="*/ 3164891 h 5919694"/>
              <a:gd name="connsiteX5" fmla="*/ 2405 w 5189981"/>
              <a:gd name="connsiteY5" fmla="*/ 0 h 5919694"/>
              <a:gd name="connsiteX0" fmla="*/ 2532 w 5190108"/>
              <a:gd name="connsiteY0" fmla="*/ 0 h 5919694"/>
              <a:gd name="connsiteX1" fmla="*/ 5190108 w 5190108"/>
              <a:gd name="connsiteY1" fmla="*/ 0 h 5919694"/>
              <a:gd name="connsiteX2" fmla="*/ 5190108 w 5190108"/>
              <a:gd name="connsiteY2" fmla="*/ 5919694 h 5919694"/>
              <a:gd name="connsiteX3" fmla="*/ 2534456 w 5190108"/>
              <a:gd name="connsiteY3" fmla="*/ 5916707 h 5919694"/>
              <a:gd name="connsiteX4" fmla="*/ 127 w 5190108"/>
              <a:gd name="connsiteY4" fmla="*/ 3164891 h 5919694"/>
              <a:gd name="connsiteX5" fmla="*/ 2532 w 5190108"/>
              <a:gd name="connsiteY5" fmla="*/ 0 h 5919694"/>
              <a:gd name="connsiteX0" fmla="*/ 2464 w 5190040"/>
              <a:gd name="connsiteY0" fmla="*/ 0 h 5919694"/>
              <a:gd name="connsiteX1" fmla="*/ 5190040 w 5190040"/>
              <a:gd name="connsiteY1" fmla="*/ 0 h 5919694"/>
              <a:gd name="connsiteX2" fmla="*/ 5190040 w 5190040"/>
              <a:gd name="connsiteY2" fmla="*/ 5919694 h 5919694"/>
              <a:gd name="connsiteX3" fmla="*/ 2534388 w 5190040"/>
              <a:gd name="connsiteY3" fmla="*/ 5916707 h 5919694"/>
              <a:gd name="connsiteX4" fmla="*/ 59 w 5190040"/>
              <a:gd name="connsiteY4" fmla="*/ 3164891 h 5919694"/>
              <a:gd name="connsiteX5" fmla="*/ 2464 w 5190040"/>
              <a:gd name="connsiteY5" fmla="*/ 0 h 5919694"/>
              <a:gd name="connsiteX0" fmla="*/ 2512 w 5190088"/>
              <a:gd name="connsiteY0" fmla="*/ 0 h 5919694"/>
              <a:gd name="connsiteX1" fmla="*/ 5190088 w 5190088"/>
              <a:gd name="connsiteY1" fmla="*/ 0 h 5919694"/>
              <a:gd name="connsiteX2" fmla="*/ 5190088 w 5190088"/>
              <a:gd name="connsiteY2" fmla="*/ 5919694 h 5919694"/>
              <a:gd name="connsiteX3" fmla="*/ 2534436 w 5190088"/>
              <a:gd name="connsiteY3" fmla="*/ 5916707 h 5919694"/>
              <a:gd name="connsiteX4" fmla="*/ 107 w 5190088"/>
              <a:gd name="connsiteY4" fmla="*/ 3164891 h 5919694"/>
              <a:gd name="connsiteX5" fmla="*/ 2512 w 5190088"/>
              <a:gd name="connsiteY5" fmla="*/ 0 h 5919694"/>
              <a:gd name="connsiteX0" fmla="*/ 2406 w 5189982"/>
              <a:gd name="connsiteY0" fmla="*/ 0 h 5919694"/>
              <a:gd name="connsiteX1" fmla="*/ 5189982 w 5189982"/>
              <a:gd name="connsiteY1" fmla="*/ 0 h 5919694"/>
              <a:gd name="connsiteX2" fmla="*/ 5189982 w 5189982"/>
              <a:gd name="connsiteY2" fmla="*/ 5919694 h 5919694"/>
              <a:gd name="connsiteX3" fmla="*/ 2534330 w 5189982"/>
              <a:gd name="connsiteY3" fmla="*/ 5916707 h 5919694"/>
              <a:gd name="connsiteX4" fmla="*/ 1 w 5189982"/>
              <a:gd name="connsiteY4" fmla="*/ 3164891 h 5919694"/>
              <a:gd name="connsiteX5" fmla="*/ 2406 w 5189982"/>
              <a:gd name="connsiteY5" fmla="*/ 0 h 5919694"/>
              <a:gd name="connsiteX0" fmla="*/ 216 w 5198678"/>
              <a:gd name="connsiteY0" fmla="*/ 333321 h 5919694"/>
              <a:gd name="connsiteX1" fmla="*/ 5198678 w 5198678"/>
              <a:gd name="connsiteY1" fmla="*/ 0 h 5919694"/>
              <a:gd name="connsiteX2" fmla="*/ 5198678 w 5198678"/>
              <a:gd name="connsiteY2" fmla="*/ 5919694 h 5919694"/>
              <a:gd name="connsiteX3" fmla="*/ 2543026 w 5198678"/>
              <a:gd name="connsiteY3" fmla="*/ 5916707 h 5919694"/>
              <a:gd name="connsiteX4" fmla="*/ 8697 w 5198678"/>
              <a:gd name="connsiteY4" fmla="*/ 3164891 h 5919694"/>
              <a:gd name="connsiteX5" fmla="*/ 216 w 5198678"/>
              <a:gd name="connsiteY5" fmla="*/ 333321 h 5919694"/>
              <a:gd name="connsiteX0" fmla="*/ 216 w 5198678"/>
              <a:gd name="connsiteY0" fmla="*/ 0 h 5586373"/>
              <a:gd name="connsiteX1" fmla="*/ 5198678 w 5198678"/>
              <a:gd name="connsiteY1" fmla="*/ 28985 h 5586373"/>
              <a:gd name="connsiteX2" fmla="*/ 5198678 w 5198678"/>
              <a:gd name="connsiteY2" fmla="*/ 5586373 h 5586373"/>
              <a:gd name="connsiteX3" fmla="*/ 2543026 w 5198678"/>
              <a:gd name="connsiteY3" fmla="*/ 5583386 h 5586373"/>
              <a:gd name="connsiteX4" fmla="*/ 8697 w 5198678"/>
              <a:gd name="connsiteY4" fmla="*/ 2831570 h 5586373"/>
              <a:gd name="connsiteX5" fmla="*/ 216 w 5198678"/>
              <a:gd name="connsiteY5" fmla="*/ 0 h 5586373"/>
              <a:gd name="connsiteX0" fmla="*/ 216 w 5198678"/>
              <a:gd name="connsiteY0" fmla="*/ 0 h 5571881"/>
              <a:gd name="connsiteX1" fmla="*/ 5198678 w 5198678"/>
              <a:gd name="connsiteY1" fmla="*/ 14493 h 5571881"/>
              <a:gd name="connsiteX2" fmla="*/ 5198678 w 5198678"/>
              <a:gd name="connsiteY2" fmla="*/ 5571881 h 5571881"/>
              <a:gd name="connsiteX3" fmla="*/ 2543026 w 5198678"/>
              <a:gd name="connsiteY3" fmla="*/ 5568894 h 5571881"/>
              <a:gd name="connsiteX4" fmla="*/ 8697 w 5198678"/>
              <a:gd name="connsiteY4" fmla="*/ 2817078 h 5571881"/>
              <a:gd name="connsiteX5" fmla="*/ 216 w 5198678"/>
              <a:gd name="connsiteY5" fmla="*/ 0 h 5571881"/>
              <a:gd name="connsiteX0" fmla="*/ 216 w 5198678"/>
              <a:gd name="connsiteY0" fmla="*/ 15941 h 5587822"/>
              <a:gd name="connsiteX1" fmla="*/ 5198678 w 5198678"/>
              <a:gd name="connsiteY1" fmla="*/ 0 h 5587822"/>
              <a:gd name="connsiteX2" fmla="*/ 5198678 w 5198678"/>
              <a:gd name="connsiteY2" fmla="*/ 5587822 h 5587822"/>
              <a:gd name="connsiteX3" fmla="*/ 2543026 w 5198678"/>
              <a:gd name="connsiteY3" fmla="*/ 5584835 h 5587822"/>
              <a:gd name="connsiteX4" fmla="*/ 8697 w 5198678"/>
              <a:gd name="connsiteY4" fmla="*/ 2833019 h 5587822"/>
              <a:gd name="connsiteX5" fmla="*/ 216 w 5198678"/>
              <a:gd name="connsiteY5" fmla="*/ 15941 h 5587822"/>
              <a:gd name="connsiteX0" fmla="*/ 216 w 5198678"/>
              <a:gd name="connsiteY0" fmla="*/ 629 h 5587822"/>
              <a:gd name="connsiteX1" fmla="*/ 5198678 w 5198678"/>
              <a:gd name="connsiteY1" fmla="*/ 0 h 5587822"/>
              <a:gd name="connsiteX2" fmla="*/ 5198678 w 5198678"/>
              <a:gd name="connsiteY2" fmla="*/ 5587822 h 5587822"/>
              <a:gd name="connsiteX3" fmla="*/ 2543026 w 5198678"/>
              <a:gd name="connsiteY3" fmla="*/ 5584835 h 5587822"/>
              <a:gd name="connsiteX4" fmla="*/ 8697 w 5198678"/>
              <a:gd name="connsiteY4" fmla="*/ 2833019 h 5587822"/>
              <a:gd name="connsiteX5" fmla="*/ 216 w 5198678"/>
              <a:gd name="connsiteY5" fmla="*/ 629 h 5587822"/>
              <a:gd name="connsiteX0" fmla="*/ 454 w 5198916"/>
              <a:gd name="connsiteY0" fmla="*/ 629 h 5587822"/>
              <a:gd name="connsiteX1" fmla="*/ 5198916 w 5198916"/>
              <a:gd name="connsiteY1" fmla="*/ 0 h 5587822"/>
              <a:gd name="connsiteX2" fmla="*/ 5198916 w 5198916"/>
              <a:gd name="connsiteY2" fmla="*/ 5587822 h 5587822"/>
              <a:gd name="connsiteX3" fmla="*/ 2543264 w 5198916"/>
              <a:gd name="connsiteY3" fmla="*/ 5584835 h 5587822"/>
              <a:gd name="connsiteX4" fmla="*/ 1791 w 5198916"/>
              <a:gd name="connsiteY4" fmla="*/ 3144946 h 5587822"/>
              <a:gd name="connsiteX5" fmla="*/ 454 w 5198916"/>
              <a:gd name="connsiteY5" fmla="*/ 629 h 5587822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4083303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4089175"/>
              <a:gd name="connsiteY0" fmla="*/ 629 h 5595711"/>
              <a:gd name="connsiteX1" fmla="*/ 4083303 w 4089175"/>
              <a:gd name="connsiteY1" fmla="*/ 0 h 5595711"/>
              <a:gd name="connsiteX2" fmla="*/ 4089175 w 4089175"/>
              <a:gd name="connsiteY2" fmla="*/ 5595711 h 5595711"/>
              <a:gd name="connsiteX3" fmla="*/ 1718207 w 4089175"/>
              <a:gd name="connsiteY3" fmla="*/ 5593381 h 5595711"/>
              <a:gd name="connsiteX4" fmla="*/ 1791 w 4089175"/>
              <a:gd name="connsiteY4" fmla="*/ 3144946 h 5595711"/>
              <a:gd name="connsiteX5" fmla="*/ 454 w 4089175"/>
              <a:gd name="connsiteY5" fmla="*/ 629 h 5595711"/>
              <a:gd name="connsiteX0" fmla="*/ 454 w 4083340"/>
              <a:gd name="connsiteY0" fmla="*/ 629 h 5593381"/>
              <a:gd name="connsiteX1" fmla="*/ 4083303 w 4083340"/>
              <a:gd name="connsiteY1" fmla="*/ 0 h 5593381"/>
              <a:gd name="connsiteX2" fmla="*/ 4012844 w 4083340"/>
              <a:gd name="connsiteY2" fmla="*/ 5591438 h 5593381"/>
              <a:gd name="connsiteX3" fmla="*/ 1718207 w 4083340"/>
              <a:gd name="connsiteY3" fmla="*/ 5593381 h 5593381"/>
              <a:gd name="connsiteX4" fmla="*/ 1791 w 4083340"/>
              <a:gd name="connsiteY4" fmla="*/ 3144946 h 5593381"/>
              <a:gd name="connsiteX5" fmla="*/ 454 w 4083340"/>
              <a:gd name="connsiteY5" fmla="*/ 629 h 5593381"/>
              <a:gd name="connsiteX0" fmla="*/ 454 w 4083459"/>
              <a:gd name="connsiteY0" fmla="*/ 629 h 5593381"/>
              <a:gd name="connsiteX1" fmla="*/ 4083303 w 4083459"/>
              <a:gd name="connsiteY1" fmla="*/ 0 h 5593381"/>
              <a:gd name="connsiteX2" fmla="*/ 4070093 w 4083459"/>
              <a:gd name="connsiteY2" fmla="*/ 5591439 h 5593381"/>
              <a:gd name="connsiteX3" fmla="*/ 1718207 w 4083459"/>
              <a:gd name="connsiteY3" fmla="*/ 5593381 h 5593381"/>
              <a:gd name="connsiteX4" fmla="*/ 1791 w 4083459"/>
              <a:gd name="connsiteY4" fmla="*/ 3144946 h 5593381"/>
              <a:gd name="connsiteX5" fmla="*/ 454 w 4083459"/>
              <a:gd name="connsiteY5" fmla="*/ 629 h 5593381"/>
              <a:gd name="connsiteX0" fmla="*/ 454 w 4071095"/>
              <a:gd name="connsiteY0" fmla="*/ 0 h 5592752"/>
              <a:gd name="connsiteX1" fmla="*/ 4070582 w 4071095"/>
              <a:gd name="connsiteY1" fmla="*/ 3644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0 h 5592752"/>
              <a:gd name="connsiteX1" fmla="*/ 4070582 w 4071095"/>
              <a:gd name="connsiteY1" fmla="*/ 3644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10030 h 5602782"/>
              <a:gd name="connsiteX1" fmla="*/ 4070582 w 4071095"/>
              <a:gd name="connsiteY1" fmla="*/ 0 h 5602782"/>
              <a:gd name="connsiteX2" fmla="*/ 4070093 w 4071095"/>
              <a:gd name="connsiteY2" fmla="*/ 5600840 h 5602782"/>
              <a:gd name="connsiteX3" fmla="*/ 1718207 w 4071095"/>
              <a:gd name="connsiteY3" fmla="*/ 5602782 h 5602782"/>
              <a:gd name="connsiteX4" fmla="*/ 1791 w 4071095"/>
              <a:gd name="connsiteY4" fmla="*/ 3154347 h 5602782"/>
              <a:gd name="connsiteX5" fmla="*/ 454 w 4071095"/>
              <a:gd name="connsiteY5" fmla="*/ 10030 h 5602782"/>
              <a:gd name="connsiteX0" fmla="*/ 454 w 4070093"/>
              <a:gd name="connsiteY0" fmla="*/ 0 h 5592752"/>
              <a:gd name="connsiteX1" fmla="*/ 3943363 w 4070093"/>
              <a:gd name="connsiteY1" fmla="*/ 324970 h 5592752"/>
              <a:gd name="connsiteX2" fmla="*/ 4070093 w 4070093"/>
              <a:gd name="connsiteY2" fmla="*/ 5590810 h 5592752"/>
              <a:gd name="connsiteX3" fmla="*/ 1718207 w 4070093"/>
              <a:gd name="connsiteY3" fmla="*/ 5592752 h 5592752"/>
              <a:gd name="connsiteX4" fmla="*/ 1791 w 4070093"/>
              <a:gd name="connsiteY4" fmla="*/ 3144317 h 5592752"/>
              <a:gd name="connsiteX5" fmla="*/ 454 w 4070093"/>
              <a:gd name="connsiteY5" fmla="*/ 0 h 5592752"/>
              <a:gd name="connsiteX0" fmla="*/ 454 w 4071095"/>
              <a:gd name="connsiteY0" fmla="*/ 0 h 5592752"/>
              <a:gd name="connsiteX1" fmla="*/ 4070582 w 4071095"/>
              <a:gd name="connsiteY1" fmla="*/ 3644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0 h 5592752"/>
              <a:gd name="connsiteX1" fmla="*/ 4070582 w 4071095"/>
              <a:gd name="connsiteY1" fmla="*/ 3644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0 h 5592752"/>
              <a:gd name="connsiteX1" fmla="*/ 4070582 w 4071095"/>
              <a:gd name="connsiteY1" fmla="*/ 10480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0 h 5592752"/>
              <a:gd name="connsiteX1" fmla="*/ 4070582 w 4071095"/>
              <a:gd name="connsiteY1" fmla="*/ 51501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10030 h 5602782"/>
              <a:gd name="connsiteX1" fmla="*/ 4070582 w 4071095"/>
              <a:gd name="connsiteY1" fmla="*/ 0 h 5602782"/>
              <a:gd name="connsiteX2" fmla="*/ 4070093 w 4071095"/>
              <a:gd name="connsiteY2" fmla="*/ 5600840 h 5602782"/>
              <a:gd name="connsiteX3" fmla="*/ 1718207 w 4071095"/>
              <a:gd name="connsiteY3" fmla="*/ 5602782 h 5602782"/>
              <a:gd name="connsiteX4" fmla="*/ 1791 w 4071095"/>
              <a:gd name="connsiteY4" fmla="*/ 3154347 h 5602782"/>
              <a:gd name="connsiteX5" fmla="*/ 454 w 4071095"/>
              <a:gd name="connsiteY5" fmla="*/ 10030 h 5602782"/>
              <a:gd name="connsiteX0" fmla="*/ 14049 w 4069424"/>
              <a:gd name="connsiteY0" fmla="*/ 174112 h 5602782"/>
              <a:gd name="connsiteX1" fmla="*/ 4068911 w 4069424"/>
              <a:gd name="connsiteY1" fmla="*/ 0 h 5602782"/>
              <a:gd name="connsiteX2" fmla="*/ 4068422 w 4069424"/>
              <a:gd name="connsiteY2" fmla="*/ 5600840 h 5602782"/>
              <a:gd name="connsiteX3" fmla="*/ 1716536 w 4069424"/>
              <a:gd name="connsiteY3" fmla="*/ 5602782 h 5602782"/>
              <a:gd name="connsiteX4" fmla="*/ 120 w 4069424"/>
              <a:gd name="connsiteY4" fmla="*/ 3154347 h 5602782"/>
              <a:gd name="connsiteX5" fmla="*/ 14049 w 4069424"/>
              <a:gd name="connsiteY5" fmla="*/ 174112 h 5602782"/>
              <a:gd name="connsiteX0" fmla="*/ 454 w 4071095"/>
              <a:gd name="connsiteY0" fmla="*/ 10030 h 5602782"/>
              <a:gd name="connsiteX1" fmla="*/ 4070582 w 4071095"/>
              <a:gd name="connsiteY1" fmla="*/ 0 h 5602782"/>
              <a:gd name="connsiteX2" fmla="*/ 4070093 w 4071095"/>
              <a:gd name="connsiteY2" fmla="*/ 5600840 h 5602782"/>
              <a:gd name="connsiteX3" fmla="*/ 1718207 w 4071095"/>
              <a:gd name="connsiteY3" fmla="*/ 5602782 h 5602782"/>
              <a:gd name="connsiteX4" fmla="*/ 1791 w 4071095"/>
              <a:gd name="connsiteY4" fmla="*/ 3154347 h 5602782"/>
              <a:gd name="connsiteX5" fmla="*/ 454 w 4071095"/>
              <a:gd name="connsiteY5" fmla="*/ 10030 h 5602782"/>
              <a:gd name="connsiteX0" fmla="*/ 454 w 4070093"/>
              <a:gd name="connsiteY0" fmla="*/ 0 h 5592752"/>
              <a:gd name="connsiteX1" fmla="*/ 4065493 w 4070093"/>
              <a:gd name="connsiteY1" fmla="*/ 51501 h 5592752"/>
              <a:gd name="connsiteX2" fmla="*/ 4070093 w 4070093"/>
              <a:gd name="connsiteY2" fmla="*/ 5590810 h 5592752"/>
              <a:gd name="connsiteX3" fmla="*/ 1718207 w 4070093"/>
              <a:gd name="connsiteY3" fmla="*/ 5592752 h 5592752"/>
              <a:gd name="connsiteX4" fmla="*/ 1791 w 4070093"/>
              <a:gd name="connsiteY4" fmla="*/ 3144317 h 5592752"/>
              <a:gd name="connsiteX5" fmla="*/ 454 w 4070093"/>
              <a:gd name="connsiteY5" fmla="*/ 0 h 5592752"/>
              <a:gd name="connsiteX0" fmla="*/ 454 w 4071095"/>
              <a:gd name="connsiteY0" fmla="*/ 0 h 5592752"/>
              <a:gd name="connsiteX1" fmla="*/ 4070582 w 4071095"/>
              <a:gd name="connsiteY1" fmla="*/ 3644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0 h 5592752"/>
              <a:gd name="connsiteX1" fmla="*/ 4070582 w 4071095"/>
              <a:gd name="connsiteY1" fmla="*/ 9341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4333 h 5597085"/>
              <a:gd name="connsiteX1" fmla="*/ 4070582 w 4071095"/>
              <a:gd name="connsiteY1" fmla="*/ 0 h 5597085"/>
              <a:gd name="connsiteX2" fmla="*/ 4070093 w 4071095"/>
              <a:gd name="connsiteY2" fmla="*/ 5595143 h 5597085"/>
              <a:gd name="connsiteX3" fmla="*/ 1718207 w 4071095"/>
              <a:gd name="connsiteY3" fmla="*/ 5597085 h 5597085"/>
              <a:gd name="connsiteX4" fmla="*/ 1791 w 4071095"/>
              <a:gd name="connsiteY4" fmla="*/ 3148650 h 5597085"/>
              <a:gd name="connsiteX5" fmla="*/ 454 w 4071095"/>
              <a:gd name="connsiteY5" fmla="*/ 4333 h 5597085"/>
              <a:gd name="connsiteX0" fmla="*/ 454 w 4070093"/>
              <a:gd name="connsiteY0" fmla="*/ 562667 h 6155419"/>
              <a:gd name="connsiteX1" fmla="*/ 4062101 w 4070093"/>
              <a:gd name="connsiteY1" fmla="*/ 0 h 6155419"/>
              <a:gd name="connsiteX2" fmla="*/ 4070093 w 4070093"/>
              <a:gd name="connsiteY2" fmla="*/ 6153477 h 6155419"/>
              <a:gd name="connsiteX3" fmla="*/ 1718207 w 4070093"/>
              <a:gd name="connsiteY3" fmla="*/ 6155419 h 6155419"/>
              <a:gd name="connsiteX4" fmla="*/ 1791 w 4070093"/>
              <a:gd name="connsiteY4" fmla="*/ 3706984 h 6155419"/>
              <a:gd name="connsiteX5" fmla="*/ 454 w 4070093"/>
              <a:gd name="connsiteY5" fmla="*/ 562667 h 6155419"/>
              <a:gd name="connsiteX0" fmla="*/ 7264 w 4068422"/>
              <a:gd name="connsiteY0" fmla="*/ 15728 h 6155419"/>
              <a:gd name="connsiteX1" fmla="*/ 4060430 w 4068422"/>
              <a:gd name="connsiteY1" fmla="*/ 0 h 6155419"/>
              <a:gd name="connsiteX2" fmla="*/ 4068422 w 4068422"/>
              <a:gd name="connsiteY2" fmla="*/ 6153477 h 6155419"/>
              <a:gd name="connsiteX3" fmla="*/ 1716536 w 4068422"/>
              <a:gd name="connsiteY3" fmla="*/ 6155419 h 6155419"/>
              <a:gd name="connsiteX4" fmla="*/ 120 w 4068422"/>
              <a:gd name="connsiteY4" fmla="*/ 3706984 h 6155419"/>
              <a:gd name="connsiteX5" fmla="*/ 7264 w 4068422"/>
              <a:gd name="connsiteY5" fmla="*/ 15728 h 6155419"/>
              <a:gd name="connsiteX0" fmla="*/ 7264 w 4069425"/>
              <a:gd name="connsiteY0" fmla="*/ 15728 h 6155419"/>
              <a:gd name="connsiteX1" fmla="*/ 4068912 w 4069425"/>
              <a:gd name="connsiteY1" fmla="*/ 0 h 6155419"/>
              <a:gd name="connsiteX2" fmla="*/ 4068422 w 4069425"/>
              <a:gd name="connsiteY2" fmla="*/ 6153477 h 6155419"/>
              <a:gd name="connsiteX3" fmla="*/ 1716536 w 4069425"/>
              <a:gd name="connsiteY3" fmla="*/ 6155419 h 6155419"/>
              <a:gd name="connsiteX4" fmla="*/ 120 w 4069425"/>
              <a:gd name="connsiteY4" fmla="*/ 3706984 h 6155419"/>
              <a:gd name="connsiteX5" fmla="*/ 7264 w 4069425"/>
              <a:gd name="connsiteY5" fmla="*/ 15728 h 6155419"/>
              <a:gd name="connsiteX0" fmla="*/ 3023 w 4069425"/>
              <a:gd name="connsiteY0" fmla="*/ 4334 h 6155419"/>
              <a:gd name="connsiteX1" fmla="*/ 4068912 w 4069425"/>
              <a:gd name="connsiteY1" fmla="*/ 0 h 6155419"/>
              <a:gd name="connsiteX2" fmla="*/ 4068422 w 4069425"/>
              <a:gd name="connsiteY2" fmla="*/ 6153477 h 6155419"/>
              <a:gd name="connsiteX3" fmla="*/ 1716536 w 4069425"/>
              <a:gd name="connsiteY3" fmla="*/ 6155419 h 6155419"/>
              <a:gd name="connsiteX4" fmla="*/ 120 w 4069425"/>
              <a:gd name="connsiteY4" fmla="*/ 3706984 h 6155419"/>
              <a:gd name="connsiteX5" fmla="*/ 3023 w 4069425"/>
              <a:gd name="connsiteY5" fmla="*/ 4334 h 6155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69425" h="6155419">
                <a:moveTo>
                  <a:pt x="3023" y="4334"/>
                </a:moveTo>
                <a:lnTo>
                  <a:pt x="4068912" y="0"/>
                </a:lnTo>
                <a:cubicBezTo>
                  <a:pt x="4070869" y="1865237"/>
                  <a:pt x="4066465" y="4288240"/>
                  <a:pt x="4068422" y="6153477"/>
                </a:cubicBezTo>
                <a:lnTo>
                  <a:pt x="1716536" y="6155419"/>
                </a:lnTo>
                <a:cubicBezTo>
                  <a:pt x="687422" y="5845287"/>
                  <a:pt x="-10492" y="4560655"/>
                  <a:pt x="120" y="3706984"/>
                </a:cubicBezTo>
                <a:cubicBezTo>
                  <a:pt x="2112" y="2503721"/>
                  <a:pt x="1031" y="1207597"/>
                  <a:pt x="3023" y="4334"/>
                </a:cubicBez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AU" dirty="0"/>
              <a:t> Click icon to insert picture</a:t>
            </a:r>
          </a:p>
          <a:p>
            <a:endParaRPr lang="en-AU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05E8E5-FC3F-4B02-8560-314161E6593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783E44-C534-44A2-8F6E-F9372FE5C6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E4E8D8-7819-4122-838F-7CED981EC3B0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695325" y="151136"/>
            <a:ext cx="2376000" cy="2412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/>
              <a:t>[Entity Name]</a:t>
            </a:r>
            <a:endParaRPr lang="en-AU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8E5BD460-2E08-418B-9ED2-FED7577890A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D06BD81E-48A0-488B-B875-7D993A64CC4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5" y="1700213"/>
            <a:ext cx="5208587" cy="4598075"/>
          </a:xfrm>
          <a:prstGeom prst="rect">
            <a:avLst/>
          </a:prstGeom>
        </p:spPr>
        <p:txBody>
          <a:bodyPr/>
          <a:lstStyle>
            <a:lvl1pPr>
              <a:buNone/>
              <a:defRPr lang="en-US" dirty="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lang="en-US" dirty="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lang="en-US" dirty="0">
                <a:solidFill>
                  <a:schemeClr val="bg1"/>
                </a:solidFill>
              </a:defRPr>
            </a:lvl3pPr>
            <a:lvl4pPr>
              <a:defRPr lang="en-US" dirty="0">
                <a:solidFill>
                  <a:schemeClr val="bg1"/>
                </a:solidFill>
              </a:defRPr>
            </a:lvl4pPr>
            <a:lvl5pPr>
              <a:defRPr lang="en-US" dirty="0">
                <a:solidFill>
                  <a:schemeClr val="bg1"/>
                </a:solidFill>
              </a:defRPr>
            </a:lvl5pPr>
            <a:lvl6pPr>
              <a:defRPr lang="en-AU" dirty="0">
                <a:solidFill>
                  <a:schemeClr val="bg1"/>
                </a:solidFill>
              </a:defRPr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4B152F0-B857-4837-AD26-E55058B68A12}"/>
              </a:ext>
            </a:extLst>
          </p:cNvPr>
          <p:cNvSpPr txBox="1"/>
          <p:nvPr userDrawn="1"/>
        </p:nvSpPr>
        <p:spPr>
          <a:xfrm>
            <a:off x="1" y="-1053499"/>
            <a:ext cx="7632171" cy="95410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AU" sz="1400" dirty="0">
                <a:solidFill>
                  <a:schemeClr val="bg1"/>
                </a:solidFill>
              </a:rPr>
              <a:t>For this slide design, you can change the background colour</a:t>
            </a:r>
          </a:p>
          <a:p>
            <a:r>
              <a:rPr lang="en-AU" sz="1400" dirty="0">
                <a:solidFill>
                  <a:schemeClr val="bg1"/>
                </a:solidFill>
              </a:rPr>
              <a:t>by right-clicking somewhere on the slide, not in a content placeholder.</a:t>
            </a:r>
          </a:p>
          <a:p>
            <a:r>
              <a:rPr lang="en-US" sz="1400" dirty="0">
                <a:solidFill>
                  <a:schemeClr val="bg1"/>
                </a:solidFill>
              </a:rPr>
              <a:t>‘Format Background</a:t>
            </a:r>
          </a:p>
          <a:p>
            <a:r>
              <a:rPr lang="en-US" sz="1400" dirty="0">
                <a:solidFill>
                  <a:schemeClr val="bg1"/>
                </a:solidFill>
              </a:rPr>
              <a:t>Under the ‘Fill’ menu, ‘change ‘Solid fill’ to a </a:t>
            </a:r>
            <a:r>
              <a:rPr lang="en-US" sz="1400" dirty="0" err="1">
                <a:solidFill>
                  <a:schemeClr val="bg1"/>
                </a:solidFill>
              </a:rPr>
              <a:t>colour</a:t>
            </a:r>
            <a:r>
              <a:rPr lang="en-US" sz="1400" dirty="0">
                <a:solidFill>
                  <a:schemeClr val="bg1"/>
                </a:solidFill>
              </a:rPr>
              <a:t> from the palette</a:t>
            </a:r>
            <a:endParaRPr lang="en-AU" sz="1400" dirty="0">
              <a:solidFill>
                <a:schemeClr val="bg1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07296C6-F9EC-4B3A-9119-76D6C6709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1052736"/>
            <a:ext cx="5208586" cy="468000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3336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Image One Third Al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B4FA68DC-FEFE-4790-B4A5-75AF5CDBE1D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invGray">
          <a:xfrm>
            <a:off x="0" y="0"/>
            <a:ext cx="10704513" cy="6869113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AU" dirty="0"/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2BEE3ED-5C13-4151-AFC4-04F14BD9ECA3}"/>
              </a:ext>
            </a:extLst>
          </p:cNvPr>
          <p:cNvSpPr txBox="1"/>
          <p:nvPr userDrawn="1"/>
        </p:nvSpPr>
        <p:spPr>
          <a:xfrm>
            <a:off x="1" y="-622612"/>
            <a:ext cx="7632171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AU" sz="1400" dirty="0">
                <a:solidFill>
                  <a:schemeClr val="bg1"/>
                </a:solidFill>
              </a:rPr>
              <a:t>For this slide design, you can change the background colour</a:t>
            </a:r>
          </a:p>
          <a:p>
            <a:r>
              <a:rPr lang="en-AU" sz="1400" dirty="0">
                <a:solidFill>
                  <a:schemeClr val="bg1"/>
                </a:solidFill>
              </a:rPr>
              <a:t>Clicking along the edge of purple container and change the shape fill colour.</a:t>
            </a:r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8FB0C548-DD10-4ED1-BA05-293A119D2AEB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108851" y="-8784"/>
            <a:ext cx="4083149" cy="6868620"/>
          </a:xfrm>
          <a:custGeom>
            <a:avLst/>
            <a:gdLst>
              <a:gd name="connsiteX0" fmla="*/ 0 w 5187576"/>
              <a:gd name="connsiteY0" fmla="*/ 0 h 5919694"/>
              <a:gd name="connsiteX1" fmla="*/ 5187576 w 5187576"/>
              <a:gd name="connsiteY1" fmla="*/ 0 h 5919694"/>
              <a:gd name="connsiteX2" fmla="*/ 5187576 w 5187576"/>
              <a:gd name="connsiteY2" fmla="*/ 5919694 h 5919694"/>
              <a:gd name="connsiteX3" fmla="*/ 0 w 5187576"/>
              <a:gd name="connsiteY3" fmla="*/ 5919694 h 5919694"/>
              <a:gd name="connsiteX4" fmla="*/ 0 w 5187576"/>
              <a:gd name="connsiteY4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5977 w 5193553"/>
              <a:gd name="connsiteY3" fmla="*/ 5919694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5977 w 5193553"/>
              <a:gd name="connsiteY4" fmla="*/ 5919694 h 5919694"/>
              <a:gd name="connsiteX5" fmla="*/ 0 w 5193553"/>
              <a:gd name="connsiteY5" fmla="*/ 3609788 h 5919694"/>
              <a:gd name="connsiteX6" fmla="*/ 5977 w 5193553"/>
              <a:gd name="connsiteY6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5977 w 5193553"/>
              <a:gd name="connsiteY4" fmla="*/ 5919694 h 5919694"/>
              <a:gd name="connsiteX5" fmla="*/ 0 w 5193553"/>
              <a:gd name="connsiteY5" fmla="*/ 3609788 h 5919694"/>
              <a:gd name="connsiteX6" fmla="*/ 5977 w 5193553"/>
              <a:gd name="connsiteY6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687921 w 5193555"/>
              <a:gd name="connsiteY3" fmla="*/ 5101592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537903 w 5193555"/>
              <a:gd name="connsiteY3" fmla="*/ 5916707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537901 w 5193553"/>
              <a:gd name="connsiteY3" fmla="*/ 5916707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537901 w 5193553"/>
              <a:gd name="connsiteY3" fmla="*/ 5916707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16692 w 5204268"/>
              <a:gd name="connsiteY0" fmla="*/ 0 h 5919694"/>
              <a:gd name="connsiteX1" fmla="*/ 5204268 w 5204268"/>
              <a:gd name="connsiteY1" fmla="*/ 0 h 5919694"/>
              <a:gd name="connsiteX2" fmla="*/ 5204268 w 5204268"/>
              <a:gd name="connsiteY2" fmla="*/ 5919694 h 5919694"/>
              <a:gd name="connsiteX3" fmla="*/ 2548616 w 5204268"/>
              <a:gd name="connsiteY3" fmla="*/ 5916707 h 5919694"/>
              <a:gd name="connsiteX4" fmla="*/ 0 w 5204268"/>
              <a:gd name="connsiteY4" fmla="*/ 3438185 h 5919694"/>
              <a:gd name="connsiteX5" fmla="*/ 16692 w 5204268"/>
              <a:gd name="connsiteY5" fmla="*/ 0 h 5919694"/>
              <a:gd name="connsiteX0" fmla="*/ 16692 w 5204268"/>
              <a:gd name="connsiteY0" fmla="*/ 0 h 5919694"/>
              <a:gd name="connsiteX1" fmla="*/ 5204268 w 5204268"/>
              <a:gd name="connsiteY1" fmla="*/ 0 h 5919694"/>
              <a:gd name="connsiteX2" fmla="*/ 5204268 w 5204268"/>
              <a:gd name="connsiteY2" fmla="*/ 5919694 h 5919694"/>
              <a:gd name="connsiteX3" fmla="*/ 2548616 w 5204268"/>
              <a:gd name="connsiteY3" fmla="*/ 5916707 h 5919694"/>
              <a:gd name="connsiteX4" fmla="*/ 0 w 5204268"/>
              <a:gd name="connsiteY4" fmla="*/ 3438185 h 5919694"/>
              <a:gd name="connsiteX5" fmla="*/ 16692 w 5204268"/>
              <a:gd name="connsiteY5" fmla="*/ 0 h 5919694"/>
              <a:gd name="connsiteX0" fmla="*/ 112 w 5187688"/>
              <a:gd name="connsiteY0" fmla="*/ 0 h 5919694"/>
              <a:gd name="connsiteX1" fmla="*/ 5187688 w 5187688"/>
              <a:gd name="connsiteY1" fmla="*/ 0 h 5919694"/>
              <a:gd name="connsiteX2" fmla="*/ 5187688 w 5187688"/>
              <a:gd name="connsiteY2" fmla="*/ 5919694 h 5919694"/>
              <a:gd name="connsiteX3" fmla="*/ 2532036 w 5187688"/>
              <a:gd name="connsiteY3" fmla="*/ 5916707 h 5919694"/>
              <a:gd name="connsiteX4" fmla="*/ 21520 w 5187688"/>
              <a:gd name="connsiteY4" fmla="*/ 3298360 h 5919694"/>
              <a:gd name="connsiteX5" fmla="*/ 112 w 5187688"/>
              <a:gd name="connsiteY5" fmla="*/ 0 h 5919694"/>
              <a:gd name="connsiteX0" fmla="*/ 2405 w 5189981"/>
              <a:gd name="connsiteY0" fmla="*/ 0 h 5919694"/>
              <a:gd name="connsiteX1" fmla="*/ 5189981 w 5189981"/>
              <a:gd name="connsiteY1" fmla="*/ 0 h 5919694"/>
              <a:gd name="connsiteX2" fmla="*/ 5189981 w 5189981"/>
              <a:gd name="connsiteY2" fmla="*/ 5919694 h 5919694"/>
              <a:gd name="connsiteX3" fmla="*/ 2534329 w 5189981"/>
              <a:gd name="connsiteY3" fmla="*/ 5916707 h 5919694"/>
              <a:gd name="connsiteX4" fmla="*/ 0 w 5189981"/>
              <a:gd name="connsiteY4" fmla="*/ 3164891 h 5919694"/>
              <a:gd name="connsiteX5" fmla="*/ 2405 w 5189981"/>
              <a:gd name="connsiteY5" fmla="*/ 0 h 5919694"/>
              <a:gd name="connsiteX0" fmla="*/ 2532 w 5190108"/>
              <a:gd name="connsiteY0" fmla="*/ 0 h 5919694"/>
              <a:gd name="connsiteX1" fmla="*/ 5190108 w 5190108"/>
              <a:gd name="connsiteY1" fmla="*/ 0 h 5919694"/>
              <a:gd name="connsiteX2" fmla="*/ 5190108 w 5190108"/>
              <a:gd name="connsiteY2" fmla="*/ 5919694 h 5919694"/>
              <a:gd name="connsiteX3" fmla="*/ 2534456 w 5190108"/>
              <a:gd name="connsiteY3" fmla="*/ 5916707 h 5919694"/>
              <a:gd name="connsiteX4" fmla="*/ 127 w 5190108"/>
              <a:gd name="connsiteY4" fmla="*/ 3164891 h 5919694"/>
              <a:gd name="connsiteX5" fmla="*/ 2532 w 5190108"/>
              <a:gd name="connsiteY5" fmla="*/ 0 h 5919694"/>
              <a:gd name="connsiteX0" fmla="*/ 2464 w 5190040"/>
              <a:gd name="connsiteY0" fmla="*/ 0 h 5919694"/>
              <a:gd name="connsiteX1" fmla="*/ 5190040 w 5190040"/>
              <a:gd name="connsiteY1" fmla="*/ 0 h 5919694"/>
              <a:gd name="connsiteX2" fmla="*/ 5190040 w 5190040"/>
              <a:gd name="connsiteY2" fmla="*/ 5919694 h 5919694"/>
              <a:gd name="connsiteX3" fmla="*/ 2534388 w 5190040"/>
              <a:gd name="connsiteY3" fmla="*/ 5916707 h 5919694"/>
              <a:gd name="connsiteX4" fmla="*/ 59 w 5190040"/>
              <a:gd name="connsiteY4" fmla="*/ 3164891 h 5919694"/>
              <a:gd name="connsiteX5" fmla="*/ 2464 w 5190040"/>
              <a:gd name="connsiteY5" fmla="*/ 0 h 5919694"/>
              <a:gd name="connsiteX0" fmla="*/ 2512 w 5190088"/>
              <a:gd name="connsiteY0" fmla="*/ 0 h 5919694"/>
              <a:gd name="connsiteX1" fmla="*/ 5190088 w 5190088"/>
              <a:gd name="connsiteY1" fmla="*/ 0 h 5919694"/>
              <a:gd name="connsiteX2" fmla="*/ 5190088 w 5190088"/>
              <a:gd name="connsiteY2" fmla="*/ 5919694 h 5919694"/>
              <a:gd name="connsiteX3" fmla="*/ 2534436 w 5190088"/>
              <a:gd name="connsiteY3" fmla="*/ 5916707 h 5919694"/>
              <a:gd name="connsiteX4" fmla="*/ 107 w 5190088"/>
              <a:gd name="connsiteY4" fmla="*/ 3164891 h 5919694"/>
              <a:gd name="connsiteX5" fmla="*/ 2512 w 5190088"/>
              <a:gd name="connsiteY5" fmla="*/ 0 h 5919694"/>
              <a:gd name="connsiteX0" fmla="*/ 2406 w 5189982"/>
              <a:gd name="connsiteY0" fmla="*/ 0 h 5919694"/>
              <a:gd name="connsiteX1" fmla="*/ 5189982 w 5189982"/>
              <a:gd name="connsiteY1" fmla="*/ 0 h 5919694"/>
              <a:gd name="connsiteX2" fmla="*/ 5189982 w 5189982"/>
              <a:gd name="connsiteY2" fmla="*/ 5919694 h 5919694"/>
              <a:gd name="connsiteX3" fmla="*/ 2534330 w 5189982"/>
              <a:gd name="connsiteY3" fmla="*/ 5916707 h 5919694"/>
              <a:gd name="connsiteX4" fmla="*/ 1 w 5189982"/>
              <a:gd name="connsiteY4" fmla="*/ 3164891 h 5919694"/>
              <a:gd name="connsiteX5" fmla="*/ 2406 w 5189982"/>
              <a:gd name="connsiteY5" fmla="*/ 0 h 5919694"/>
              <a:gd name="connsiteX0" fmla="*/ 216 w 5198678"/>
              <a:gd name="connsiteY0" fmla="*/ 333321 h 5919694"/>
              <a:gd name="connsiteX1" fmla="*/ 5198678 w 5198678"/>
              <a:gd name="connsiteY1" fmla="*/ 0 h 5919694"/>
              <a:gd name="connsiteX2" fmla="*/ 5198678 w 5198678"/>
              <a:gd name="connsiteY2" fmla="*/ 5919694 h 5919694"/>
              <a:gd name="connsiteX3" fmla="*/ 2543026 w 5198678"/>
              <a:gd name="connsiteY3" fmla="*/ 5916707 h 5919694"/>
              <a:gd name="connsiteX4" fmla="*/ 8697 w 5198678"/>
              <a:gd name="connsiteY4" fmla="*/ 3164891 h 5919694"/>
              <a:gd name="connsiteX5" fmla="*/ 216 w 5198678"/>
              <a:gd name="connsiteY5" fmla="*/ 333321 h 5919694"/>
              <a:gd name="connsiteX0" fmla="*/ 216 w 5198678"/>
              <a:gd name="connsiteY0" fmla="*/ 0 h 5586373"/>
              <a:gd name="connsiteX1" fmla="*/ 5198678 w 5198678"/>
              <a:gd name="connsiteY1" fmla="*/ 28985 h 5586373"/>
              <a:gd name="connsiteX2" fmla="*/ 5198678 w 5198678"/>
              <a:gd name="connsiteY2" fmla="*/ 5586373 h 5586373"/>
              <a:gd name="connsiteX3" fmla="*/ 2543026 w 5198678"/>
              <a:gd name="connsiteY3" fmla="*/ 5583386 h 5586373"/>
              <a:gd name="connsiteX4" fmla="*/ 8697 w 5198678"/>
              <a:gd name="connsiteY4" fmla="*/ 2831570 h 5586373"/>
              <a:gd name="connsiteX5" fmla="*/ 216 w 5198678"/>
              <a:gd name="connsiteY5" fmla="*/ 0 h 5586373"/>
              <a:gd name="connsiteX0" fmla="*/ 216 w 5198678"/>
              <a:gd name="connsiteY0" fmla="*/ 0 h 5571881"/>
              <a:gd name="connsiteX1" fmla="*/ 5198678 w 5198678"/>
              <a:gd name="connsiteY1" fmla="*/ 14493 h 5571881"/>
              <a:gd name="connsiteX2" fmla="*/ 5198678 w 5198678"/>
              <a:gd name="connsiteY2" fmla="*/ 5571881 h 5571881"/>
              <a:gd name="connsiteX3" fmla="*/ 2543026 w 5198678"/>
              <a:gd name="connsiteY3" fmla="*/ 5568894 h 5571881"/>
              <a:gd name="connsiteX4" fmla="*/ 8697 w 5198678"/>
              <a:gd name="connsiteY4" fmla="*/ 2817078 h 5571881"/>
              <a:gd name="connsiteX5" fmla="*/ 216 w 5198678"/>
              <a:gd name="connsiteY5" fmla="*/ 0 h 5571881"/>
              <a:gd name="connsiteX0" fmla="*/ 216 w 5198678"/>
              <a:gd name="connsiteY0" fmla="*/ 15941 h 5587822"/>
              <a:gd name="connsiteX1" fmla="*/ 5198678 w 5198678"/>
              <a:gd name="connsiteY1" fmla="*/ 0 h 5587822"/>
              <a:gd name="connsiteX2" fmla="*/ 5198678 w 5198678"/>
              <a:gd name="connsiteY2" fmla="*/ 5587822 h 5587822"/>
              <a:gd name="connsiteX3" fmla="*/ 2543026 w 5198678"/>
              <a:gd name="connsiteY3" fmla="*/ 5584835 h 5587822"/>
              <a:gd name="connsiteX4" fmla="*/ 8697 w 5198678"/>
              <a:gd name="connsiteY4" fmla="*/ 2833019 h 5587822"/>
              <a:gd name="connsiteX5" fmla="*/ 216 w 5198678"/>
              <a:gd name="connsiteY5" fmla="*/ 15941 h 5587822"/>
              <a:gd name="connsiteX0" fmla="*/ 216 w 5198678"/>
              <a:gd name="connsiteY0" fmla="*/ 629 h 5587822"/>
              <a:gd name="connsiteX1" fmla="*/ 5198678 w 5198678"/>
              <a:gd name="connsiteY1" fmla="*/ 0 h 5587822"/>
              <a:gd name="connsiteX2" fmla="*/ 5198678 w 5198678"/>
              <a:gd name="connsiteY2" fmla="*/ 5587822 h 5587822"/>
              <a:gd name="connsiteX3" fmla="*/ 2543026 w 5198678"/>
              <a:gd name="connsiteY3" fmla="*/ 5584835 h 5587822"/>
              <a:gd name="connsiteX4" fmla="*/ 8697 w 5198678"/>
              <a:gd name="connsiteY4" fmla="*/ 2833019 h 5587822"/>
              <a:gd name="connsiteX5" fmla="*/ 216 w 5198678"/>
              <a:gd name="connsiteY5" fmla="*/ 629 h 5587822"/>
              <a:gd name="connsiteX0" fmla="*/ 454 w 5198916"/>
              <a:gd name="connsiteY0" fmla="*/ 629 h 5587822"/>
              <a:gd name="connsiteX1" fmla="*/ 5198916 w 5198916"/>
              <a:gd name="connsiteY1" fmla="*/ 0 h 5587822"/>
              <a:gd name="connsiteX2" fmla="*/ 5198916 w 5198916"/>
              <a:gd name="connsiteY2" fmla="*/ 5587822 h 5587822"/>
              <a:gd name="connsiteX3" fmla="*/ 2543264 w 5198916"/>
              <a:gd name="connsiteY3" fmla="*/ 5584835 h 5587822"/>
              <a:gd name="connsiteX4" fmla="*/ 1791 w 5198916"/>
              <a:gd name="connsiteY4" fmla="*/ 3144946 h 5587822"/>
              <a:gd name="connsiteX5" fmla="*/ 454 w 5198916"/>
              <a:gd name="connsiteY5" fmla="*/ 629 h 5587822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4083303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4089175"/>
              <a:gd name="connsiteY0" fmla="*/ 629 h 5595711"/>
              <a:gd name="connsiteX1" fmla="*/ 4083303 w 4089175"/>
              <a:gd name="connsiteY1" fmla="*/ 0 h 5595711"/>
              <a:gd name="connsiteX2" fmla="*/ 4089175 w 4089175"/>
              <a:gd name="connsiteY2" fmla="*/ 5595711 h 5595711"/>
              <a:gd name="connsiteX3" fmla="*/ 1718207 w 4089175"/>
              <a:gd name="connsiteY3" fmla="*/ 5593381 h 5595711"/>
              <a:gd name="connsiteX4" fmla="*/ 1791 w 4089175"/>
              <a:gd name="connsiteY4" fmla="*/ 3144946 h 5595711"/>
              <a:gd name="connsiteX5" fmla="*/ 454 w 4089175"/>
              <a:gd name="connsiteY5" fmla="*/ 629 h 5595711"/>
              <a:gd name="connsiteX0" fmla="*/ 454 w 4083340"/>
              <a:gd name="connsiteY0" fmla="*/ 629 h 5593381"/>
              <a:gd name="connsiteX1" fmla="*/ 4083303 w 4083340"/>
              <a:gd name="connsiteY1" fmla="*/ 0 h 5593381"/>
              <a:gd name="connsiteX2" fmla="*/ 4012844 w 4083340"/>
              <a:gd name="connsiteY2" fmla="*/ 5591438 h 5593381"/>
              <a:gd name="connsiteX3" fmla="*/ 1718207 w 4083340"/>
              <a:gd name="connsiteY3" fmla="*/ 5593381 h 5593381"/>
              <a:gd name="connsiteX4" fmla="*/ 1791 w 4083340"/>
              <a:gd name="connsiteY4" fmla="*/ 3144946 h 5593381"/>
              <a:gd name="connsiteX5" fmla="*/ 454 w 4083340"/>
              <a:gd name="connsiteY5" fmla="*/ 629 h 5593381"/>
              <a:gd name="connsiteX0" fmla="*/ 454 w 4083459"/>
              <a:gd name="connsiteY0" fmla="*/ 629 h 5593381"/>
              <a:gd name="connsiteX1" fmla="*/ 4083303 w 4083459"/>
              <a:gd name="connsiteY1" fmla="*/ 0 h 5593381"/>
              <a:gd name="connsiteX2" fmla="*/ 4070093 w 4083459"/>
              <a:gd name="connsiteY2" fmla="*/ 5591439 h 5593381"/>
              <a:gd name="connsiteX3" fmla="*/ 1718207 w 4083459"/>
              <a:gd name="connsiteY3" fmla="*/ 5593381 h 5593381"/>
              <a:gd name="connsiteX4" fmla="*/ 1791 w 4083459"/>
              <a:gd name="connsiteY4" fmla="*/ 3144946 h 5593381"/>
              <a:gd name="connsiteX5" fmla="*/ 454 w 4083459"/>
              <a:gd name="connsiteY5" fmla="*/ 629 h 5593381"/>
              <a:gd name="connsiteX0" fmla="*/ 454 w 4071095"/>
              <a:gd name="connsiteY0" fmla="*/ 0 h 5592752"/>
              <a:gd name="connsiteX1" fmla="*/ 4070582 w 4071095"/>
              <a:gd name="connsiteY1" fmla="*/ 3644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0093"/>
              <a:gd name="connsiteY0" fmla="*/ 0 h 5592752"/>
              <a:gd name="connsiteX1" fmla="*/ 2714232 w 4070093"/>
              <a:gd name="connsiteY1" fmla="*/ 3644 h 5592752"/>
              <a:gd name="connsiteX2" fmla="*/ 4070093 w 4070093"/>
              <a:gd name="connsiteY2" fmla="*/ 5590810 h 5592752"/>
              <a:gd name="connsiteX3" fmla="*/ 1718207 w 4070093"/>
              <a:gd name="connsiteY3" fmla="*/ 5592752 h 5592752"/>
              <a:gd name="connsiteX4" fmla="*/ 1791 w 4070093"/>
              <a:gd name="connsiteY4" fmla="*/ 3144317 h 5592752"/>
              <a:gd name="connsiteX5" fmla="*/ 454 w 4070093"/>
              <a:gd name="connsiteY5" fmla="*/ 0 h 5592752"/>
              <a:gd name="connsiteX0" fmla="*/ 454 w 2714242"/>
              <a:gd name="connsiteY0" fmla="*/ 0 h 5592752"/>
              <a:gd name="connsiteX1" fmla="*/ 2714232 w 2714242"/>
              <a:gd name="connsiteY1" fmla="*/ 3644 h 5592752"/>
              <a:gd name="connsiteX2" fmla="*/ 2455391 w 2714242"/>
              <a:gd name="connsiteY2" fmla="*/ 5590810 h 5592752"/>
              <a:gd name="connsiteX3" fmla="*/ 1718207 w 2714242"/>
              <a:gd name="connsiteY3" fmla="*/ 5592752 h 5592752"/>
              <a:gd name="connsiteX4" fmla="*/ 1791 w 2714242"/>
              <a:gd name="connsiteY4" fmla="*/ 3144317 h 5592752"/>
              <a:gd name="connsiteX5" fmla="*/ 454 w 2714242"/>
              <a:gd name="connsiteY5" fmla="*/ 0 h 5592752"/>
              <a:gd name="connsiteX0" fmla="*/ 454 w 2714778"/>
              <a:gd name="connsiteY0" fmla="*/ 0 h 5596508"/>
              <a:gd name="connsiteX1" fmla="*/ 2714232 w 2714778"/>
              <a:gd name="connsiteY1" fmla="*/ 3644 h 5596508"/>
              <a:gd name="connsiteX2" fmla="*/ 2714070 w 2714778"/>
              <a:gd name="connsiteY2" fmla="*/ 5596508 h 5596508"/>
              <a:gd name="connsiteX3" fmla="*/ 1718207 w 2714778"/>
              <a:gd name="connsiteY3" fmla="*/ 5592752 h 5596508"/>
              <a:gd name="connsiteX4" fmla="*/ 1791 w 2714778"/>
              <a:gd name="connsiteY4" fmla="*/ 3144317 h 5596508"/>
              <a:gd name="connsiteX5" fmla="*/ 454 w 2714778"/>
              <a:gd name="connsiteY5" fmla="*/ 0 h 5596508"/>
              <a:gd name="connsiteX0" fmla="*/ 454 w 2714070"/>
              <a:gd name="connsiteY0" fmla="*/ 0 h 5596508"/>
              <a:gd name="connsiteX1" fmla="*/ 2709992 w 2714070"/>
              <a:gd name="connsiteY1" fmla="*/ 3644 h 5596508"/>
              <a:gd name="connsiteX2" fmla="*/ 2714070 w 2714070"/>
              <a:gd name="connsiteY2" fmla="*/ 5596508 h 5596508"/>
              <a:gd name="connsiteX3" fmla="*/ 1718207 w 2714070"/>
              <a:gd name="connsiteY3" fmla="*/ 5592752 h 5596508"/>
              <a:gd name="connsiteX4" fmla="*/ 1791 w 2714070"/>
              <a:gd name="connsiteY4" fmla="*/ 3144317 h 5596508"/>
              <a:gd name="connsiteX5" fmla="*/ 454 w 2714070"/>
              <a:gd name="connsiteY5" fmla="*/ 0 h 5596508"/>
              <a:gd name="connsiteX0" fmla="*/ 454 w 2714779"/>
              <a:gd name="connsiteY0" fmla="*/ 2054 h 5598562"/>
              <a:gd name="connsiteX1" fmla="*/ 2714233 w 2714779"/>
              <a:gd name="connsiteY1" fmla="*/ 0 h 5598562"/>
              <a:gd name="connsiteX2" fmla="*/ 2714070 w 2714779"/>
              <a:gd name="connsiteY2" fmla="*/ 5598562 h 5598562"/>
              <a:gd name="connsiteX3" fmla="*/ 1718207 w 2714779"/>
              <a:gd name="connsiteY3" fmla="*/ 5594806 h 5598562"/>
              <a:gd name="connsiteX4" fmla="*/ 1791 w 2714779"/>
              <a:gd name="connsiteY4" fmla="*/ 3146371 h 5598562"/>
              <a:gd name="connsiteX5" fmla="*/ 454 w 2714779"/>
              <a:gd name="connsiteY5" fmla="*/ 2054 h 5598562"/>
              <a:gd name="connsiteX0" fmla="*/ 454 w 2714779"/>
              <a:gd name="connsiteY0" fmla="*/ 7751 h 5598562"/>
              <a:gd name="connsiteX1" fmla="*/ 2714233 w 2714779"/>
              <a:gd name="connsiteY1" fmla="*/ 0 h 5598562"/>
              <a:gd name="connsiteX2" fmla="*/ 2714070 w 2714779"/>
              <a:gd name="connsiteY2" fmla="*/ 5598562 h 5598562"/>
              <a:gd name="connsiteX3" fmla="*/ 1718207 w 2714779"/>
              <a:gd name="connsiteY3" fmla="*/ 5594806 h 5598562"/>
              <a:gd name="connsiteX4" fmla="*/ 1791 w 2714779"/>
              <a:gd name="connsiteY4" fmla="*/ 3146371 h 5598562"/>
              <a:gd name="connsiteX5" fmla="*/ 454 w 2714779"/>
              <a:gd name="connsiteY5" fmla="*/ 7751 h 5598562"/>
              <a:gd name="connsiteX0" fmla="*/ 454 w 2714070"/>
              <a:gd name="connsiteY0" fmla="*/ 571782 h 6162593"/>
              <a:gd name="connsiteX1" fmla="*/ 2707872 w 2714070"/>
              <a:gd name="connsiteY1" fmla="*/ 0 h 6162593"/>
              <a:gd name="connsiteX2" fmla="*/ 2714070 w 2714070"/>
              <a:gd name="connsiteY2" fmla="*/ 6162593 h 6162593"/>
              <a:gd name="connsiteX3" fmla="*/ 1718207 w 2714070"/>
              <a:gd name="connsiteY3" fmla="*/ 6158837 h 6162593"/>
              <a:gd name="connsiteX4" fmla="*/ 1791 w 2714070"/>
              <a:gd name="connsiteY4" fmla="*/ 3710402 h 6162593"/>
              <a:gd name="connsiteX5" fmla="*/ 454 w 2714070"/>
              <a:gd name="connsiteY5" fmla="*/ 571782 h 6162593"/>
              <a:gd name="connsiteX0" fmla="*/ 454 w 2714070"/>
              <a:gd name="connsiteY0" fmla="*/ 7751 h 6162593"/>
              <a:gd name="connsiteX1" fmla="*/ 2707872 w 2714070"/>
              <a:gd name="connsiteY1" fmla="*/ 0 h 6162593"/>
              <a:gd name="connsiteX2" fmla="*/ 2714070 w 2714070"/>
              <a:gd name="connsiteY2" fmla="*/ 6162593 h 6162593"/>
              <a:gd name="connsiteX3" fmla="*/ 1718207 w 2714070"/>
              <a:gd name="connsiteY3" fmla="*/ 6158837 h 6162593"/>
              <a:gd name="connsiteX4" fmla="*/ 1791 w 2714070"/>
              <a:gd name="connsiteY4" fmla="*/ 3710402 h 6162593"/>
              <a:gd name="connsiteX5" fmla="*/ 454 w 2714070"/>
              <a:gd name="connsiteY5" fmla="*/ 7751 h 6162593"/>
              <a:gd name="connsiteX0" fmla="*/ 454 w 2720839"/>
              <a:gd name="connsiteY0" fmla="*/ 7751 h 6162593"/>
              <a:gd name="connsiteX1" fmla="*/ 2720594 w 2720839"/>
              <a:gd name="connsiteY1" fmla="*/ 0 h 6162593"/>
              <a:gd name="connsiteX2" fmla="*/ 2714070 w 2720839"/>
              <a:gd name="connsiteY2" fmla="*/ 6162593 h 6162593"/>
              <a:gd name="connsiteX3" fmla="*/ 1718207 w 2720839"/>
              <a:gd name="connsiteY3" fmla="*/ 6158837 h 6162593"/>
              <a:gd name="connsiteX4" fmla="*/ 1791 w 2720839"/>
              <a:gd name="connsiteY4" fmla="*/ 3710402 h 6162593"/>
              <a:gd name="connsiteX5" fmla="*/ 454 w 2720839"/>
              <a:gd name="connsiteY5" fmla="*/ 7751 h 6162593"/>
              <a:gd name="connsiteX0" fmla="*/ 454 w 2726792"/>
              <a:gd name="connsiteY0" fmla="*/ 7751 h 6162593"/>
              <a:gd name="connsiteX1" fmla="*/ 2720594 w 2726792"/>
              <a:gd name="connsiteY1" fmla="*/ 0 h 6162593"/>
              <a:gd name="connsiteX2" fmla="*/ 2726792 w 2726792"/>
              <a:gd name="connsiteY2" fmla="*/ 6162593 h 6162593"/>
              <a:gd name="connsiteX3" fmla="*/ 1718207 w 2726792"/>
              <a:gd name="connsiteY3" fmla="*/ 6158837 h 6162593"/>
              <a:gd name="connsiteX4" fmla="*/ 1791 w 2726792"/>
              <a:gd name="connsiteY4" fmla="*/ 3710402 h 6162593"/>
              <a:gd name="connsiteX5" fmla="*/ 454 w 2726792"/>
              <a:gd name="connsiteY5" fmla="*/ 7751 h 6162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26792" h="6162593">
                <a:moveTo>
                  <a:pt x="454" y="7751"/>
                </a:moveTo>
                <a:lnTo>
                  <a:pt x="2720594" y="0"/>
                </a:lnTo>
                <a:cubicBezTo>
                  <a:pt x="2722551" y="1865237"/>
                  <a:pt x="2724835" y="4297356"/>
                  <a:pt x="2726792" y="6162593"/>
                </a:cubicBezTo>
                <a:lnTo>
                  <a:pt x="1718207" y="6158837"/>
                </a:lnTo>
                <a:cubicBezTo>
                  <a:pt x="689093" y="5848705"/>
                  <a:pt x="-8821" y="4564073"/>
                  <a:pt x="1791" y="3710402"/>
                </a:cubicBezTo>
                <a:cubicBezTo>
                  <a:pt x="3783" y="2507139"/>
                  <a:pt x="-1538" y="1211014"/>
                  <a:pt x="454" y="7751"/>
                </a:cubicBez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AU" dirty="0"/>
              <a:t> Click icon to insert picture</a:t>
            </a:r>
          </a:p>
          <a:p>
            <a:endParaRPr lang="en-AU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8E5BD460-2E08-418B-9ED2-FED7577890A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white"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468C9D50-7928-4CA0-BFA2-1AB0032BF1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white">
          <a:xfrm>
            <a:off x="695325" y="1700213"/>
            <a:ext cx="7089891" cy="4598075"/>
          </a:xfrm>
          <a:prstGeom prst="rect">
            <a:avLst/>
          </a:prstGeom>
        </p:spPr>
        <p:txBody>
          <a:bodyPr/>
          <a:lstStyle>
            <a:lvl1pPr>
              <a:buNone/>
              <a:defRPr lang="en-US" dirty="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lang="en-US" dirty="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lang="en-US" dirty="0">
                <a:solidFill>
                  <a:schemeClr val="bg1"/>
                </a:solidFill>
              </a:defRPr>
            </a:lvl3pPr>
            <a:lvl4pPr>
              <a:defRPr lang="en-US" dirty="0">
                <a:solidFill>
                  <a:schemeClr val="bg1"/>
                </a:solidFill>
              </a:defRPr>
            </a:lvl4pPr>
            <a:lvl5pPr>
              <a:defRPr lang="en-US" dirty="0">
                <a:solidFill>
                  <a:schemeClr val="bg1"/>
                </a:solidFill>
              </a:defRPr>
            </a:lvl5pPr>
            <a:lvl6pPr>
              <a:defRPr lang="en-AU" dirty="0">
                <a:solidFill>
                  <a:schemeClr val="bg1"/>
                </a:solidFill>
              </a:defRPr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F87536-1667-4319-A130-CF6578DB2C85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695326" y="1052736"/>
            <a:ext cx="7096124" cy="46905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AD53B17-CFA2-4153-BA9B-6F2B6C1F6005}"/>
              </a:ext>
            </a:extLst>
          </p:cNvPr>
          <p:cNvSpPr>
            <a:spLocks noGrp="1"/>
          </p:cNvSpPr>
          <p:nvPr>
            <p:ph type="dt" sz="half" idx="19"/>
          </p:nvPr>
        </p:nvSpPr>
        <p:spPr bwMode="white">
          <a:xfrm>
            <a:off x="695325" y="151136"/>
            <a:ext cx="2376000" cy="2412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[Entity Name]</a:t>
            </a:r>
            <a:endParaRPr lang="en-AU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8508C9E-FE7C-44AA-84C7-0471A04346C4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[Presentation Title] | [Date]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52737AE-AB1C-425B-82B5-B5D4E1208032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77427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B39BD51-2E8D-4FDD-8EEB-A7A9070EDD6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407049" y="630978"/>
            <a:ext cx="3888000" cy="2844000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AU" dirty="0"/>
              <a:t> Click icon to insert picture</a:t>
            </a:r>
          </a:p>
          <a:p>
            <a:endParaRPr lang="en-A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5B945E3-14E3-4804-9C19-FEC6CFB9A20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6" y="2204864"/>
            <a:ext cx="3384000" cy="4093424"/>
          </a:xfrm>
          <a:prstGeom prst="rect">
            <a:avLst/>
          </a:prstGeom>
        </p:spPr>
        <p:txBody>
          <a:bodyPr/>
          <a:lstStyle>
            <a:lvl1pPr>
              <a:buNone/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  <a:lvl6pPr>
              <a:defRPr lang="en-AU" dirty="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DA8ABAA8-126B-459D-B960-B85E22F49D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86B950FF-5CC1-4A3A-ABA9-ADF58494DD0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407049" y="3485752"/>
            <a:ext cx="3888000" cy="2844000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AU" dirty="0"/>
              <a:t> Click icon to insert picture</a:t>
            </a:r>
          </a:p>
          <a:p>
            <a:endParaRPr lang="en-AU" dirty="0"/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BA2B0415-0383-4B33-9E29-9ADFC2A0542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304000" y="630978"/>
            <a:ext cx="3888000" cy="2844000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AU" dirty="0"/>
              <a:t> Click icon to insert picture</a:t>
            </a:r>
          </a:p>
          <a:p>
            <a:endParaRPr lang="en-AU" dirty="0"/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4966C236-904D-498D-801E-8C4057C0A03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304000" y="3485752"/>
            <a:ext cx="3888000" cy="2844000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AU" dirty="0"/>
              <a:t> Click icon to insert picture</a:t>
            </a:r>
          </a:p>
          <a:p>
            <a:endParaRPr lang="en-AU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7D8A62-4A58-4C23-B0E5-AEF193611E4D}"/>
              </a:ext>
            </a:extLst>
          </p:cNvPr>
          <p:cNvSpPr/>
          <p:nvPr userDrawn="1"/>
        </p:nvSpPr>
        <p:spPr bwMode="invGray"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DEB74D7-CB6B-47FE-A2A8-7AE5F1DED9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E061BA70-9BEA-4AF5-8B24-03EBB3F28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1052736"/>
            <a:ext cx="3384549" cy="1008112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CA8BB8-1B5E-4246-8A55-FAB9C1E84DFA}"/>
              </a:ext>
            </a:extLst>
          </p:cNvPr>
          <p:cNvSpPr>
            <a:spLocks noGrp="1"/>
          </p:cNvSpPr>
          <p:nvPr>
            <p:ph type="dt" sz="half" idx="19"/>
          </p:nvPr>
        </p:nvSpPr>
        <p:spPr bwMode="white"/>
        <p:txBody>
          <a:bodyPr/>
          <a:lstStyle/>
          <a:p>
            <a:r>
              <a:rPr lang="en-US" dirty="0"/>
              <a:t>[Entity Name]</a:t>
            </a:r>
            <a:endParaRPr lang="en-AU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F4FF51F-8DC8-4E19-BB72-27E7B862578F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1CA045B-79DD-4F1E-A5D5-56CC7F67455E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73846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Text &amp;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44D1A49-1FEC-4FD2-B560-402C9B2E281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5326" y="3447000"/>
            <a:ext cx="3384000" cy="2861725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AU" dirty="0"/>
              <a:t>Click icon to insert picture</a:t>
            </a:r>
          </a:p>
          <a:p>
            <a:endParaRPr lang="en-AU" dirty="0"/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C59B66CF-A807-44F1-A681-793122F8A03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409626" y="3447000"/>
            <a:ext cx="3384000" cy="2861725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AU" dirty="0"/>
              <a:t>Click icon to insert picture</a:t>
            </a:r>
          </a:p>
          <a:p>
            <a:endParaRPr lang="en-AU" dirty="0"/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6B4B4A83-90AC-42EA-83C2-FA8462468851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112676" y="3446253"/>
            <a:ext cx="3384000" cy="2861725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AU" dirty="0"/>
              <a:t>Click icon to insert picture</a:t>
            </a:r>
          </a:p>
          <a:p>
            <a:endParaRPr lang="en-AU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1089730-A73F-422F-BD54-BF23888B1D5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95325" y="1700212"/>
            <a:ext cx="3384000" cy="172878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lang="en-US" dirty="0"/>
            </a:lvl1pPr>
            <a:lvl2pPr marL="171450" indent="-171450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180612" indent="0">
              <a:buClrTx/>
              <a:buFont typeface="Arial" panose="020B0604020202020204" pitchFamily="34" charset="0"/>
              <a:buNone/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9BA9F9C4-C84A-43FB-A465-E020A9EB63D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09626" y="1700212"/>
            <a:ext cx="3384000" cy="172878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lang="en-US" dirty="0"/>
            </a:lvl1pPr>
            <a:lvl2pPr marL="171450" indent="-171450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360000" indent="-179388">
              <a:buClrTx/>
              <a:buFont typeface="Arial" panose="020B0604020202020204" pitchFamily="34" charset="0"/>
              <a:buChar char="­"/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564335FC-BD53-4794-8DA5-8FFBAE1F28B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12676" y="1700212"/>
            <a:ext cx="3384000" cy="172878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lang="en-US" dirty="0"/>
            </a:lvl1pPr>
            <a:lvl2pPr marL="171450" indent="-171450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360000" indent="-179388">
              <a:buClrTx/>
              <a:buFont typeface="Arial" panose="020B0604020202020204" pitchFamily="34" charset="0"/>
              <a:buChar char="­"/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0BBC08AD-280F-4174-A0CE-490AAFB979A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DC1E423-DB93-432A-8BB7-4B2613DBF942}"/>
              </a:ext>
            </a:extLst>
          </p:cNvPr>
          <p:cNvSpPr/>
          <p:nvPr userDrawn="1"/>
        </p:nvSpPr>
        <p:spPr bwMode="invGray"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E590DBB-90A7-43BF-BDD1-CF1C6212FA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C882AF12-58DE-43D7-9E95-F90A1203C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AC1DC6-F03F-4189-B5B9-2FF38EB9C0E6}"/>
              </a:ext>
            </a:extLst>
          </p:cNvPr>
          <p:cNvSpPr>
            <a:spLocks noGrp="1"/>
          </p:cNvSpPr>
          <p:nvPr>
            <p:ph type="dt" sz="half" idx="22"/>
          </p:nvPr>
        </p:nvSpPr>
        <p:spPr bwMode="white"/>
        <p:txBody>
          <a:bodyPr/>
          <a:lstStyle/>
          <a:p>
            <a:r>
              <a:rPr lang="en-US" dirty="0"/>
              <a:t>[Entity Name]</a:t>
            </a:r>
            <a:endParaRPr lang="en-AU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91E1143-CBAC-4E3D-95E2-1F1E3980ADDC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4035F6F-B1C5-4CB7-9CF1-E5C49956EAC7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02555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44D1A49-1FEC-4FD2-B560-402C9B2E281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691720" y="1700808"/>
            <a:ext cx="1439897" cy="1199578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AU" dirty="0"/>
              <a:t>Click icon to insert icon</a:t>
            </a:r>
          </a:p>
          <a:p>
            <a:endParaRPr lang="en-AU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1089730-A73F-422F-BD54-BF23888B1D5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19668" y="2996952"/>
            <a:ext cx="3384000" cy="240219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lang="en-US" sz="1600" b="1" dirty="0">
                <a:solidFill>
                  <a:schemeClr val="accent1"/>
                </a:solidFill>
              </a:defRPr>
            </a:lvl1pPr>
            <a:lvl2pPr marL="171450" indent="-171450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180612" indent="0">
              <a:buClrTx/>
              <a:buFont typeface="Arial" panose="020B0604020202020204" pitchFamily="34" charset="0"/>
              <a:buNone/>
              <a:defRPr/>
            </a:lvl3pPr>
          </a:lstStyle>
          <a:p>
            <a:pPr lvl="0"/>
            <a:r>
              <a:rPr lang="en-US" dirty="0"/>
              <a:t>[Bullet Heading]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9BA9F9C4-C84A-43FB-A465-E020A9EB63D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19668" y="3271090"/>
            <a:ext cx="3384000" cy="6480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lang="en-US" sz="1600" dirty="0"/>
            </a:lvl1pPr>
            <a:lvl2pPr marL="171450" indent="-171450" algn="ctr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1600" dirty="0"/>
            </a:lvl2pPr>
            <a:lvl3pPr marL="360000" indent="-179388">
              <a:buClrTx/>
              <a:buFont typeface="Arial" panose="020B0604020202020204" pitchFamily="34" charset="0"/>
              <a:buChar char="­"/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0BBC08AD-280F-4174-A0CE-490AAFB979A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49164FB8-D4B8-4D90-B308-464FB278E97B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376051" y="1700808"/>
            <a:ext cx="1439897" cy="1199578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AU" dirty="0"/>
              <a:t>Click icon to insert icon</a:t>
            </a:r>
          </a:p>
          <a:p>
            <a:endParaRPr lang="en-AU" dirty="0"/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B01E9CDC-2523-40AE-AF29-5A44EBFD891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403999" y="2996952"/>
            <a:ext cx="3384000" cy="240219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lang="en-US" sz="1600" b="1" dirty="0">
                <a:solidFill>
                  <a:schemeClr val="accent1"/>
                </a:solidFill>
              </a:defRPr>
            </a:lvl1pPr>
            <a:lvl2pPr marL="171450" indent="-171450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180612" indent="0">
              <a:buClrTx/>
              <a:buFont typeface="Arial" panose="020B0604020202020204" pitchFamily="34" charset="0"/>
              <a:buNone/>
              <a:defRPr/>
            </a:lvl3pPr>
          </a:lstStyle>
          <a:p>
            <a:pPr lvl="0"/>
            <a:r>
              <a:rPr lang="en-US" dirty="0"/>
              <a:t>[Bullet Heading]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4ADAC2D7-6D0E-46B8-9F7A-B4DB99B8900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403999" y="3271090"/>
            <a:ext cx="3384000" cy="6480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lang="en-US" sz="1600" dirty="0"/>
            </a:lvl1pPr>
            <a:lvl2pPr marL="171450" indent="-171450" algn="ctr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1600" dirty="0"/>
            </a:lvl2pPr>
            <a:lvl3pPr marL="360000" indent="-179388">
              <a:buClrTx/>
              <a:buFont typeface="Arial" panose="020B0604020202020204" pitchFamily="34" charset="0"/>
              <a:buChar char="­"/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EFE4D8B1-EBB1-4B03-B440-81D22A8A0339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9063158" y="1700907"/>
            <a:ext cx="1439897" cy="1199578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AU" dirty="0"/>
              <a:t>Click icon to insert icon</a:t>
            </a:r>
          </a:p>
          <a:p>
            <a:endParaRPr lang="en-AU" dirty="0"/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9FADD90A-0B64-4F90-9B57-FE13E0FCA22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091106" y="2997051"/>
            <a:ext cx="3384000" cy="240219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lang="en-US" sz="1600" b="1" dirty="0">
                <a:solidFill>
                  <a:schemeClr val="accent1"/>
                </a:solidFill>
              </a:defRPr>
            </a:lvl1pPr>
            <a:lvl2pPr marL="171450" indent="-171450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180612" indent="0">
              <a:buClrTx/>
              <a:buFont typeface="Arial" panose="020B0604020202020204" pitchFamily="34" charset="0"/>
              <a:buNone/>
              <a:defRPr/>
            </a:lvl3pPr>
          </a:lstStyle>
          <a:p>
            <a:pPr lvl="0"/>
            <a:r>
              <a:rPr lang="en-US" dirty="0"/>
              <a:t>[Bullet Heading]</a:t>
            </a:r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ABE4C7F0-C749-4520-AA04-DB6CA99155AA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091106" y="3271189"/>
            <a:ext cx="3384000" cy="6480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lang="en-US" sz="1600" dirty="0"/>
            </a:lvl1pPr>
            <a:lvl2pPr marL="171450" indent="-171450" algn="ctr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1600" dirty="0"/>
            </a:lvl2pPr>
            <a:lvl3pPr marL="360000" indent="-179388">
              <a:buClrTx/>
              <a:buFont typeface="Arial" panose="020B0604020202020204" pitchFamily="34" charset="0"/>
              <a:buChar char="­"/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4" name="Picture Placeholder 8">
            <a:extLst>
              <a:ext uri="{FF2B5EF4-FFF2-40B4-BE49-F238E27FC236}">
                <a16:creationId xmlns:a16="http://schemas.microsoft.com/office/drawing/2014/main" id="{10240862-4D4B-4BB9-8F4B-AA856CD17F50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691720" y="4077242"/>
            <a:ext cx="1439897" cy="1199578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AU" dirty="0"/>
              <a:t>Click icon to insert icon</a:t>
            </a:r>
          </a:p>
          <a:p>
            <a:endParaRPr lang="en-AU" dirty="0"/>
          </a:p>
        </p:txBody>
      </p:sp>
      <p:sp>
        <p:nvSpPr>
          <p:cNvPr id="25" name="Text Placeholder 14">
            <a:extLst>
              <a:ext uri="{FF2B5EF4-FFF2-40B4-BE49-F238E27FC236}">
                <a16:creationId xmlns:a16="http://schemas.microsoft.com/office/drawing/2014/main" id="{58449337-35B4-44F8-8D00-F0C15EFB9CE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19668" y="5373386"/>
            <a:ext cx="3384000" cy="240219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lang="en-US" sz="1600" b="1" dirty="0">
                <a:solidFill>
                  <a:schemeClr val="accent1"/>
                </a:solidFill>
              </a:defRPr>
            </a:lvl1pPr>
            <a:lvl2pPr marL="171450" indent="-171450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180612" indent="0">
              <a:buClrTx/>
              <a:buFont typeface="Arial" panose="020B0604020202020204" pitchFamily="34" charset="0"/>
              <a:buNone/>
              <a:defRPr/>
            </a:lvl3pPr>
          </a:lstStyle>
          <a:p>
            <a:pPr lvl="0"/>
            <a:r>
              <a:rPr lang="en-US" dirty="0"/>
              <a:t>[Bullet Heading]</a:t>
            </a:r>
          </a:p>
        </p:txBody>
      </p:sp>
      <p:sp>
        <p:nvSpPr>
          <p:cNvPr id="26" name="Text Placeholder 14">
            <a:extLst>
              <a:ext uri="{FF2B5EF4-FFF2-40B4-BE49-F238E27FC236}">
                <a16:creationId xmlns:a16="http://schemas.microsoft.com/office/drawing/2014/main" id="{2477189D-83D5-4749-BD7C-CADC0D1471D9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19668" y="5647524"/>
            <a:ext cx="3384000" cy="6480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lang="en-US" sz="1600" dirty="0"/>
            </a:lvl1pPr>
            <a:lvl2pPr marL="171450" indent="-171450" algn="ctr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1600" dirty="0"/>
            </a:lvl2pPr>
            <a:lvl3pPr marL="360000" indent="-179388">
              <a:buClrTx/>
              <a:buFont typeface="Arial" panose="020B0604020202020204" pitchFamily="34" charset="0"/>
              <a:buChar char="­"/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7" name="Picture Placeholder 8">
            <a:extLst>
              <a:ext uri="{FF2B5EF4-FFF2-40B4-BE49-F238E27FC236}">
                <a16:creationId xmlns:a16="http://schemas.microsoft.com/office/drawing/2014/main" id="{6618C35F-5F01-46A6-BF04-0CA9BDBAAB65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5376051" y="4077242"/>
            <a:ext cx="1439897" cy="1199578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AU" dirty="0"/>
              <a:t>Click icon to insert icon</a:t>
            </a:r>
          </a:p>
          <a:p>
            <a:endParaRPr lang="en-AU" dirty="0"/>
          </a:p>
        </p:txBody>
      </p:sp>
      <p:sp>
        <p:nvSpPr>
          <p:cNvPr id="28" name="Text Placeholder 14">
            <a:extLst>
              <a:ext uri="{FF2B5EF4-FFF2-40B4-BE49-F238E27FC236}">
                <a16:creationId xmlns:a16="http://schemas.microsoft.com/office/drawing/2014/main" id="{B63A3128-4CA8-48D5-B82E-7EDA918D7F3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403999" y="5373386"/>
            <a:ext cx="3384000" cy="240219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lang="en-US" sz="1600" b="1" dirty="0">
                <a:solidFill>
                  <a:schemeClr val="accent1"/>
                </a:solidFill>
              </a:defRPr>
            </a:lvl1pPr>
            <a:lvl2pPr marL="171450" indent="-171450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180612" indent="0">
              <a:buClrTx/>
              <a:buFont typeface="Arial" panose="020B0604020202020204" pitchFamily="34" charset="0"/>
              <a:buNone/>
              <a:defRPr/>
            </a:lvl3pPr>
          </a:lstStyle>
          <a:p>
            <a:pPr lvl="0"/>
            <a:r>
              <a:rPr lang="en-US" dirty="0"/>
              <a:t>[Bullet Heading]</a:t>
            </a:r>
          </a:p>
        </p:txBody>
      </p:sp>
      <p:sp>
        <p:nvSpPr>
          <p:cNvPr id="29" name="Text Placeholder 14">
            <a:extLst>
              <a:ext uri="{FF2B5EF4-FFF2-40B4-BE49-F238E27FC236}">
                <a16:creationId xmlns:a16="http://schemas.microsoft.com/office/drawing/2014/main" id="{AB7F5300-022A-4183-A132-AA8EB6534A61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4403999" y="5647524"/>
            <a:ext cx="3384000" cy="6480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lang="en-US" sz="1600" dirty="0"/>
            </a:lvl1pPr>
            <a:lvl2pPr marL="171450" indent="-171450" algn="ctr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1600" dirty="0"/>
            </a:lvl2pPr>
            <a:lvl3pPr marL="360000" indent="-179388">
              <a:buClrTx/>
              <a:buFont typeface="Arial" panose="020B0604020202020204" pitchFamily="34" charset="0"/>
              <a:buChar char="­"/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0" name="Picture Placeholder 8">
            <a:extLst>
              <a:ext uri="{FF2B5EF4-FFF2-40B4-BE49-F238E27FC236}">
                <a16:creationId xmlns:a16="http://schemas.microsoft.com/office/drawing/2014/main" id="{CE2DF1AF-9EAD-40B3-B73C-07649220BF03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9063158" y="4077341"/>
            <a:ext cx="1439897" cy="1199578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AU" dirty="0"/>
              <a:t>Click icon to insert icon</a:t>
            </a:r>
          </a:p>
          <a:p>
            <a:endParaRPr lang="en-AU" dirty="0"/>
          </a:p>
        </p:txBody>
      </p:sp>
      <p:sp>
        <p:nvSpPr>
          <p:cNvPr id="31" name="Text Placeholder 14">
            <a:extLst>
              <a:ext uri="{FF2B5EF4-FFF2-40B4-BE49-F238E27FC236}">
                <a16:creationId xmlns:a16="http://schemas.microsoft.com/office/drawing/2014/main" id="{40CD5A08-CA4F-41B8-A1B0-488A6EC4481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091106" y="5373485"/>
            <a:ext cx="3384000" cy="240219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lang="en-US" sz="1600" b="1" dirty="0">
                <a:solidFill>
                  <a:schemeClr val="accent1"/>
                </a:solidFill>
              </a:defRPr>
            </a:lvl1pPr>
            <a:lvl2pPr marL="171450" indent="-171450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180612" indent="0">
              <a:buClrTx/>
              <a:buFont typeface="Arial" panose="020B0604020202020204" pitchFamily="34" charset="0"/>
              <a:buNone/>
              <a:defRPr/>
            </a:lvl3pPr>
          </a:lstStyle>
          <a:p>
            <a:pPr lvl="0"/>
            <a:r>
              <a:rPr lang="en-US" dirty="0"/>
              <a:t>[Bullet Heading]</a:t>
            </a:r>
          </a:p>
        </p:txBody>
      </p:sp>
      <p:sp>
        <p:nvSpPr>
          <p:cNvPr id="32" name="Text Placeholder 14">
            <a:extLst>
              <a:ext uri="{FF2B5EF4-FFF2-40B4-BE49-F238E27FC236}">
                <a16:creationId xmlns:a16="http://schemas.microsoft.com/office/drawing/2014/main" id="{B722C2B9-2C83-4877-A90D-0CA01537B08C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8091106" y="5647623"/>
            <a:ext cx="3384000" cy="6480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lang="en-US" sz="1600" dirty="0"/>
            </a:lvl1pPr>
            <a:lvl2pPr marL="171450" indent="-171450" algn="ctr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1600" dirty="0"/>
            </a:lvl2pPr>
            <a:lvl3pPr marL="360000" indent="-179388">
              <a:buClrTx/>
              <a:buFont typeface="Arial" panose="020B0604020202020204" pitchFamily="34" charset="0"/>
              <a:buChar char="­"/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FF019EB-FA99-486B-BA02-92BE76012990}"/>
              </a:ext>
            </a:extLst>
          </p:cNvPr>
          <p:cNvSpPr/>
          <p:nvPr userDrawn="1"/>
        </p:nvSpPr>
        <p:spPr bwMode="invGray"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F1882F53-3639-4FFE-AFD1-5428267B6B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3D2A4C4A-3642-4CE3-8FB6-AFE5A9CA8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C7AECD-2D0A-4301-9CB8-B765D71F0B6B}"/>
              </a:ext>
            </a:extLst>
          </p:cNvPr>
          <p:cNvSpPr>
            <a:spLocks noGrp="1"/>
          </p:cNvSpPr>
          <p:nvPr>
            <p:ph type="dt" sz="half" idx="38"/>
          </p:nvPr>
        </p:nvSpPr>
        <p:spPr bwMode="white"/>
        <p:txBody>
          <a:bodyPr/>
          <a:lstStyle/>
          <a:p>
            <a:r>
              <a:rPr lang="en-US" dirty="0"/>
              <a:t>[Entity Name]</a:t>
            </a:r>
            <a:endParaRPr lang="en-AU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E82035B-DC9A-432B-8519-2243ECF2A4F3}"/>
              </a:ext>
            </a:extLst>
          </p:cNvPr>
          <p:cNvSpPr>
            <a:spLocks noGrp="1"/>
          </p:cNvSpPr>
          <p:nvPr>
            <p:ph type="ftr" sz="quarter" idx="39"/>
          </p:nvPr>
        </p:nvSpPr>
        <p:spPr/>
        <p:txBody>
          <a:bodyPr/>
          <a:lstStyle/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8EC4C1B-640F-47AB-A0DF-816F2F8FB16E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95552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Placeholder 14">
            <a:extLst>
              <a:ext uri="{FF2B5EF4-FFF2-40B4-BE49-F238E27FC236}">
                <a16:creationId xmlns:a16="http://schemas.microsoft.com/office/drawing/2014/main" id="{C9748A61-6439-491A-9457-33A20862D25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079170" y="1917008"/>
            <a:ext cx="1584308" cy="1584000"/>
          </a:xfrm>
          <a:prstGeom prst="rect">
            <a:avLst/>
          </a:prstGeom>
          <a:solidFill>
            <a:schemeClr val="accent1"/>
          </a:solidFill>
        </p:spPr>
        <p:txBody>
          <a:bodyPr lIns="72000" tIns="72000" rIns="72000" bIns="72000" anchor="ctr">
            <a:normAutofit/>
          </a:bodyPr>
          <a:lstStyle>
            <a:lvl1pPr algn="ctr">
              <a:lnSpc>
                <a:spcPct val="100000"/>
              </a:lnSpc>
              <a:defRPr lang="en-US" sz="2800" b="1" dirty="0">
                <a:solidFill>
                  <a:schemeClr val="bg1"/>
                </a:solidFill>
              </a:defRPr>
            </a:lvl1pPr>
            <a:lvl2pPr marL="171450" indent="-171450" algn="ctr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360000" indent="-179388">
              <a:buClrTx/>
              <a:buFont typeface="Arial" panose="020B0604020202020204" pitchFamily="34" charset="0"/>
              <a:buChar char="­"/>
              <a:defRPr/>
            </a:lvl3pPr>
          </a:lstStyle>
          <a:p>
            <a:pPr lvl="0"/>
            <a:r>
              <a:rPr lang="en-US" dirty="0"/>
              <a:t>[00]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1089730-A73F-422F-BD54-BF23888B1D5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5326" y="3861048"/>
            <a:ext cx="2351996" cy="240219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lang="en-US" sz="1600" b="1" dirty="0">
                <a:solidFill>
                  <a:schemeClr val="accent1"/>
                </a:solidFill>
              </a:defRPr>
            </a:lvl1pPr>
            <a:lvl2pPr marL="171450" indent="-171450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180612" indent="0">
              <a:buClrTx/>
              <a:buFont typeface="Arial" panose="020B0604020202020204" pitchFamily="34" charset="0"/>
              <a:buNone/>
              <a:defRPr/>
            </a:lvl3pPr>
          </a:lstStyle>
          <a:p>
            <a:pPr lvl="0"/>
            <a:r>
              <a:rPr lang="en-US" dirty="0"/>
              <a:t>[Bullet Heading]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9BA9F9C4-C84A-43FB-A465-E020A9EB63D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95326" y="4135186"/>
            <a:ext cx="2351996" cy="151664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lang="en-US" sz="1600" dirty="0"/>
            </a:lvl1pPr>
            <a:lvl2pPr marL="171450" indent="-171450" algn="ctr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1600" dirty="0"/>
            </a:lvl2pPr>
            <a:lvl3pPr marL="360000" indent="-179388">
              <a:buClrTx/>
              <a:buFont typeface="Arial" panose="020B0604020202020204" pitchFamily="34" charset="0"/>
              <a:buChar char="­"/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0BBC08AD-280F-4174-A0CE-490AAFB979A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36" name="Text Placeholder 14">
            <a:extLst>
              <a:ext uri="{FF2B5EF4-FFF2-40B4-BE49-F238E27FC236}">
                <a16:creationId xmlns:a16="http://schemas.microsoft.com/office/drawing/2014/main" id="{C17937B0-FDCD-421A-9652-36A59CE227A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932120" y="1917008"/>
            <a:ext cx="1584308" cy="1584000"/>
          </a:xfrm>
          <a:prstGeom prst="rect">
            <a:avLst/>
          </a:prstGeom>
          <a:solidFill>
            <a:srgbClr val="962A8B"/>
          </a:solidFill>
        </p:spPr>
        <p:txBody>
          <a:bodyPr lIns="72000" tIns="72000" rIns="72000" bIns="72000" anchor="ctr">
            <a:normAutofit/>
          </a:bodyPr>
          <a:lstStyle>
            <a:lvl1pPr algn="ctr">
              <a:lnSpc>
                <a:spcPct val="100000"/>
              </a:lnSpc>
              <a:defRPr lang="en-US" sz="2800" b="1" dirty="0">
                <a:solidFill>
                  <a:schemeClr val="bg1"/>
                </a:solidFill>
              </a:defRPr>
            </a:lvl1pPr>
            <a:lvl2pPr marL="171450" indent="-171450" algn="ctr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360000" indent="-179388">
              <a:buClrTx/>
              <a:buFont typeface="Arial" panose="020B0604020202020204" pitchFamily="34" charset="0"/>
              <a:buChar char="­"/>
              <a:defRPr/>
            </a:lvl3pPr>
          </a:lstStyle>
          <a:p>
            <a:pPr lvl="0"/>
            <a:r>
              <a:rPr lang="en-US" dirty="0"/>
              <a:t>[00]</a:t>
            </a:r>
          </a:p>
        </p:txBody>
      </p:sp>
      <p:sp>
        <p:nvSpPr>
          <p:cNvPr id="37" name="Text Placeholder 14">
            <a:extLst>
              <a:ext uri="{FF2B5EF4-FFF2-40B4-BE49-F238E27FC236}">
                <a16:creationId xmlns:a16="http://schemas.microsoft.com/office/drawing/2014/main" id="{7AB4A338-5CDA-4742-A7F5-F49D6BE9AD4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548276" y="3861048"/>
            <a:ext cx="2351996" cy="240219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lang="en-US" sz="1600" b="1" dirty="0">
                <a:solidFill>
                  <a:schemeClr val="accent1"/>
                </a:solidFill>
              </a:defRPr>
            </a:lvl1pPr>
            <a:lvl2pPr marL="171450" indent="-171450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180612" indent="0">
              <a:buClrTx/>
              <a:buFont typeface="Arial" panose="020B0604020202020204" pitchFamily="34" charset="0"/>
              <a:buNone/>
              <a:defRPr/>
            </a:lvl3pPr>
          </a:lstStyle>
          <a:p>
            <a:pPr lvl="0"/>
            <a:r>
              <a:rPr lang="en-US" dirty="0"/>
              <a:t>[Bullet Heading]</a:t>
            </a:r>
          </a:p>
        </p:txBody>
      </p:sp>
      <p:sp>
        <p:nvSpPr>
          <p:cNvPr id="38" name="Text Placeholder 14">
            <a:extLst>
              <a:ext uri="{FF2B5EF4-FFF2-40B4-BE49-F238E27FC236}">
                <a16:creationId xmlns:a16="http://schemas.microsoft.com/office/drawing/2014/main" id="{9452123C-C6A2-4D45-AF62-5B6E775B6C90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548276" y="4135186"/>
            <a:ext cx="2351996" cy="151664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lang="en-US" sz="1600" dirty="0"/>
            </a:lvl1pPr>
            <a:lvl2pPr marL="171450" indent="-171450" algn="ctr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1600" dirty="0"/>
            </a:lvl2pPr>
            <a:lvl3pPr marL="360000" indent="-179388">
              <a:buClrTx/>
              <a:buFont typeface="Arial" panose="020B0604020202020204" pitchFamily="34" charset="0"/>
              <a:buChar char="­"/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9" name="Text Placeholder 14">
            <a:extLst>
              <a:ext uri="{FF2B5EF4-FFF2-40B4-BE49-F238E27FC236}">
                <a16:creationId xmlns:a16="http://schemas.microsoft.com/office/drawing/2014/main" id="{3DCBEBCB-7877-4BC1-BA6D-4E809F947A5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686160" y="1917008"/>
            <a:ext cx="1584308" cy="1584000"/>
          </a:xfrm>
          <a:prstGeom prst="rect">
            <a:avLst/>
          </a:prstGeom>
          <a:solidFill>
            <a:srgbClr val="999490"/>
          </a:solidFill>
        </p:spPr>
        <p:txBody>
          <a:bodyPr lIns="72000" tIns="72000" rIns="72000" bIns="72000" anchor="ctr">
            <a:normAutofit/>
          </a:bodyPr>
          <a:lstStyle>
            <a:lvl1pPr algn="ctr">
              <a:lnSpc>
                <a:spcPct val="100000"/>
              </a:lnSpc>
              <a:defRPr lang="en-US" sz="2800" b="1" dirty="0">
                <a:solidFill>
                  <a:schemeClr val="bg1"/>
                </a:solidFill>
              </a:defRPr>
            </a:lvl1pPr>
            <a:lvl2pPr marL="171450" indent="-171450" algn="ctr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360000" indent="-179388">
              <a:buClrTx/>
              <a:buFont typeface="Arial" panose="020B0604020202020204" pitchFamily="34" charset="0"/>
              <a:buChar char="­"/>
              <a:defRPr/>
            </a:lvl3pPr>
          </a:lstStyle>
          <a:p>
            <a:pPr lvl="0"/>
            <a:r>
              <a:rPr lang="en-US" dirty="0"/>
              <a:t>[00]</a:t>
            </a:r>
          </a:p>
        </p:txBody>
      </p:sp>
      <p:sp>
        <p:nvSpPr>
          <p:cNvPr id="40" name="Text Placeholder 14">
            <a:extLst>
              <a:ext uri="{FF2B5EF4-FFF2-40B4-BE49-F238E27FC236}">
                <a16:creationId xmlns:a16="http://schemas.microsoft.com/office/drawing/2014/main" id="{2FE7559D-9529-40D4-8025-F2B8ED38A99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302316" y="3861048"/>
            <a:ext cx="2351996" cy="240219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lang="en-US" sz="1600" b="1" dirty="0">
                <a:solidFill>
                  <a:schemeClr val="accent1"/>
                </a:solidFill>
              </a:defRPr>
            </a:lvl1pPr>
            <a:lvl2pPr marL="171450" indent="-171450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180612" indent="0">
              <a:buClrTx/>
              <a:buFont typeface="Arial" panose="020B0604020202020204" pitchFamily="34" charset="0"/>
              <a:buNone/>
              <a:defRPr/>
            </a:lvl3pPr>
          </a:lstStyle>
          <a:p>
            <a:pPr lvl="0"/>
            <a:r>
              <a:rPr lang="en-US" dirty="0"/>
              <a:t>[Bullet Heading]</a:t>
            </a:r>
          </a:p>
        </p:txBody>
      </p:sp>
      <p:sp>
        <p:nvSpPr>
          <p:cNvPr id="41" name="Text Placeholder 14">
            <a:extLst>
              <a:ext uri="{FF2B5EF4-FFF2-40B4-BE49-F238E27FC236}">
                <a16:creationId xmlns:a16="http://schemas.microsoft.com/office/drawing/2014/main" id="{2382D6B5-B43B-46F1-B879-42FA4CCBD202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302316" y="4135186"/>
            <a:ext cx="2351996" cy="151664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lang="en-US" sz="1600" dirty="0"/>
            </a:lvl1pPr>
            <a:lvl2pPr marL="171450" indent="-171450" algn="ctr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1600" dirty="0"/>
            </a:lvl2pPr>
            <a:lvl3pPr marL="360000" indent="-179388">
              <a:buClrTx/>
              <a:buFont typeface="Arial" panose="020B0604020202020204" pitchFamily="34" charset="0"/>
              <a:buChar char="­"/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2" name="Text Placeholder 14">
            <a:extLst>
              <a:ext uri="{FF2B5EF4-FFF2-40B4-BE49-F238E27FC236}">
                <a16:creationId xmlns:a16="http://schemas.microsoft.com/office/drawing/2014/main" id="{791F1A27-3497-4ECD-AAAC-804B3DF8F9F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514768" y="1917008"/>
            <a:ext cx="1584308" cy="1584000"/>
          </a:xfrm>
          <a:prstGeom prst="rect">
            <a:avLst/>
          </a:prstGeom>
          <a:solidFill>
            <a:srgbClr val="D7D1CC"/>
          </a:solidFill>
        </p:spPr>
        <p:txBody>
          <a:bodyPr lIns="72000" tIns="72000" rIns="72000" bIns="72000" anchor="ctr">
            <a:normAutofit/>
          </a:bodyPr>
          <a:lstStyle>
            <a:lvl1pPr algn="ctr">
              <a:lnSpc>
                <a:spcPct val="100000"/>
              </a:lnSpc>
              <a:defRPr lang="en-US" sz="2800" b="1" dirty="0">
                <a:solidFill>
                  <a:schemeClr val="bg1"/>
                </a:solidFill>
              </a:defRPr>
            </a:lvl1pPr>
            <a:lvl2pPr marL="171450" indent="-171450" algn="ctr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360000" indent="-179388">
              <a:buClrTx/>
              <a:buFont typeface="Arial" panose="020B0604020202020204" pitchFamily="34" charset="0"/>
              <a:buChar char="­"/>
              <a:defRPr/>
            </a:lvl3pPr>
          </a:lstStyle>
          <a:p>
            <a:pPr lvl="0"/>
            <a:r>
              <a:rPr lang="en-US" dirty="0"/>
              <a:t>[00]</a:t>
            </a:r>
          </a:p>
        </p:txBody>
      </p:sp>
      <p:sp>
        <p:nvSpPr>
          <p:cNvPr id="43" name="Text Placeholder 14">
            <a:extLst>
              <a:ext uri="{FF2B5EF4-FFF2-40B4-BE49-F238E27FC236}">
                <a16:creationId xmlns:a16="http://schemas.microsoft.com/office/drawing/2014/main" id="{E0498A31-1633-4E6B-8EAE-AF4FDE6233F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130924" y="3861048"/>
            <a:ext cx="2351996" cy="240219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lang="en-US" sz="1600" b="1" dirty="0">
                <a:solidFill>
                  <a:schemeClr val="accent1"/>
                </a:solidFill>
              </a:defRPr>
            </a:lvl1pPr>
            <a:lvl2pPr marL="171450" indent="-171450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180612" indent="0">
              <a:buClrTx/>
              <a:buFont typeface="Arial" panose="020B0604020202020204" pitchFamily="34" charset="0"/>
              <a:buNone/>
              <a:defRPr/>
            </a:lvl3pPr>
          </a:lstStyle>
          <a:p>
            <a:pPr lvl="0"/>
            <a:r>
              <a:rPr lang="en-US" dirty="0"/>
              <a:t>[Bullet Heading]</a:t>
            </a:r>
          </a:p>
        </p:txBody>
      </p:sp>
      <p:sp>
        <p:nvSpPr>
          <p:cNvPr id="44" name="Text Placeholder 14">
            <a:extLst>
              <a:ext uri="{FF2B5EF4-FFF2-40B4-BE49-F238E27FC236}">
                <a16:creationId xmlns:a16="http://schemas.microsoft.com/office/drawing/2014/main" id="{9A54FCE6-6684-449A-86E0-142437219426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9130924" y="4135186"/>
            <a:ext cx="2351996" cy="151664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lang="en-US" sz="1600" dirty="0"/>
            </a:lvl1pPr>
            <a:lvl2pPr marL="171450" indent="-171450" algn="ctr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1600" dirty="0"/>
            </a:lvl2pPr>
            <a:lvl3pPr marL="360000" indent="-179388">
              <a:buClrTx/>
              <a:buFont typeface="Arial" panose="020B0604020202020204" pitchFamily="34" charset="0"/>
              <a:buChar char="­"/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895140AB-DCE2-4DB2-81B5-60470D8E34C0}"/>
              </a:ext>
            </a:extLst>
          </p:cNvPr>
          <p:cNvSpPr/>
          <p:nvPr userDrawn="1"/>
        </p:nvSpPr>
        <p:spPr bwMode="invGray"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3BF142C-8B85-4BCA-8B54-67CC7F92FF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FC67645D-435A-4DA4-9CBA-77E7F4B50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E88FC7-59B6-4EA9-ABA6-E3BB2E23FF81}"/>
              </a:ext>
            </a:extLst>
          </p:cNvPr>
          <p:cNvSpPr>
            <a:spLocks noGrp="1"/>
          </p:cNvSpPr>
          <p:nvPr>
            <p:ph type="dt" sz="half" idx="39"/>
          </p:nvPr>
        </p:nvSpPr>
        <p:spPr bwMode="white"/>
        <p:txBody>
          <a:bodyPr/>
          <a:lstStyle/>
          <a:p>
            <a:r>
              <a:rPr lang="en-US" dirty="0"/>
              <a:t>[Entity Name]</a:t>
            </a:r>
            <a:endParaRPr lang="en-AU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9CEE3C6-C898-476B-873B-DAEEB357A992}"/>
              </a:ext>
            </a:extLst>
          </p:cNvPr>
          <p:cNvSpPr>
            <a:spLocks noGrp="1"/>
          </p:cNvSpPr>
          <p:nvPr>
            <p:ph type="ftr" sz="quarter" idx="40"/>
          </p:nvPr>
        </p:nvSpPr>
        <p:spPr/>
        <p:txBody>
          <a:bodyPr/>
          <a:lstStyle/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CEACAED-B859-46A5-951B-270C91500FC6}"/>
              </a:ext>
            </a:extLst>
          </p:cNvPr>
          <p:cNvSpPr>
            <a:spLocks noGrp="1"/>
          </p:cNvSpPr>
          <p:nvPr>
            <p:ph type="sldNum" sz="quarter" idx="41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68918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Dark Purple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0BF09EC-4B00-4B1E-B06B-0D0F89DA05A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2" y="1700213"/>
            <a:ext cx="5400673" cy="4608515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17F97712-4CC3-452D-A157-BEE84E80571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95326" y="1700213"/>
            <a:ext cx="5197808" cy="460851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spcAft>
                <a:spcPts val="600"/>
              </a:spcAft>
              <a:defRPr lang="en-US" dirty="0"/>
            </a:lvl5pPr>
            <a:lvl6pPr>
              <a:defRPr lang="en-AU" dirty="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F5F6752E-685A-46CF-8D29-A5D4E0013D2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DD1DFD8-8A09-48BC-87A4-4F57F6D6FE1B}"/>
              </a:ext>
            </a:extLst>
          </p:cNvPr>
          <p:cNvSpPr/>
          <p:nvPr userDrawn="1"/>
        </p:nvSpPr>
        <p:spPr bwMode="invGray"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76C9786-9794-4BE5-BBFE-4B339825F2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9EE0658-31AB-4AA9-B241-6C41D88C97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 edit Master title style</a:t>
            </a:r>
            <a:endParaRPr lang="en-AU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9AFECAB-12EA-4AAC-BBB9-72070BF5947B}"/>
              </a:ext>
            </a:extLst>
          </p:cNvPr>
          <p:cNvSpPr>
            <a:spLocks noGrp="1"/>
          </p:cNvSpPr>
          <p:nvPr>
            <p:ph type="dt" sz="half" idx="18"/>
          </p:nvPr>
        </p:nvSpPr>
        <p:spPr bwMode="white"/>
        <p:txBody>
          <a:bodyPr/>
          <a:lstStyle/>
          <a:p>
            <a:r>
              <a:rPr lang="en-US" dirty="0"/>
              <a:t>[Entity Name]</a:t>
            </a:r>
            <a:endParaRPr lang="en-AU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DEE6526-1DB9-4ECD-86C1-1BB926D7D9FA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B640CA88-D0CE-4C3C-BA4A-CB5E62584F1F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02461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urple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0BF09EC-4B00-4B1E-B06B-0D0F89DA05A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2" y="1700212"/>
            <a:ext cx="5400673" cy="4608513"/>
          </a:xfrm>
          <a:prstGeom prst="rect">
            <a:avLst/>
          </a:prstGeom>
          <a:solidFill>
            <a:srgbClr val="962A8B"/>
          </a:solidFill>
        </p:spPr>
        <p:txBody>
          <a:bodyPr anchor="ctr">
            <a:normAutofit/>
          </a:bodyPr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1500BB1C-3C6B-46AF-8AA4-A4BA72712C8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94800" y="1700212"/>
            <a:ext cx="5209113" cy="460851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AU" dirty="0"/>
            </a:lvl5pPr>
            <a:lvl6pPr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574EA24-97F9-47A1-937E-B8E4F5327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B11690AC-7C51-47ED-9DD6-4A98D2E79BB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CACF9F-55D3-4152-BDFF-84674C07B2BE}"/>
              </a:ext>
            </a:extLst>
          </p:cNvPr>
          <p:cNvSpPr/>
          <p:nvPr userDrawn="1"/>
        </p:nvSpPr>
        <p:spPr bwMode="invGray"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574170D-AC78-463A-B8E0-8E87954EAB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EBA455-94D3-4DB8-AAFA-811D610E138C}"/>
              </a:ext>
            </a:extLst>
          </p:cNvPr>
          <p:cNvSpPr>
            <a:spLocks noGrp="1"/>
          </p:cNvSpPr>
          <p:nvPr>
            <p:ph type="dt" sz="half" idx="20"/>
          </p:nvPr>
        </p:nvSpPr>
        <p:spPr bwMode="white"/>
        <p:txBody>
          <a:bodyPr/>
          <a:lstStyle/>
          <a:p>
            <a:r>
              <a:rPr lang="en-US" dirty="0"/>
              <a:t>[Entity Name]</a:t>
            </a:r>
            <a:endParaRPr lang="en-AU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DAA7FD-BD90-42A7-ADCE-A909D39619C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1DB814-0723-41E1-87CA-20F94C28B05E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89921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Neutral 1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0BF09EC-4B00-4B1E-B06B-0D0F89DA05A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3" y="1700213"/>
            <a:ext cx="5400672" cy="4608515"/>
          </a:xfrm>
          <a:prstGeom prst="rect">
            <a:avLst/>
          </a:prstGeom>
          <a:solidFill>
            <a:srgbClr val="D7D1CC"/>
          </a:solidFill>
        </p:spPr>
        <p:txBody>
          <a:bodyPr anchor="ctr">
            <a:normAutofit/>
          </a:bodyPr>
          <a:lstStyle>
            <a:lvl1pPr algn="ctr"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643BCE34-49B7-4BA0-8263-6432C37E47F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94800" y="1700213"/>
            <a:ext cx="5209113" cy="460851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AU" dirty="0"/>
            </a:lvl5pPr>
            <a:lvl6pPr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045A20B-3961-4824-8B5F-429563405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DB36345A-6B2C-4967-909A-6BAA4D16DED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DA7A291-5EAC-486D-928E-F46ED8B55AD0}"/>
              </a:ext>
            </a:extLst>
          </p:cNvPr>
          <p:cNvSpPr/>
          <p:nvPr userDrawn="1"/>
        </p:nvSpPr>
        <p:spPr bwMode="invGray"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D6EAF7D-7C9B-4789-AC1C-A7AF349D1D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7E5C78F-E1DA-41DF-B969-597539E60F5D}"/>
              </a:ext>
            </a:extLst>
          </p:cNvPr>
          <p:cNvSpPr>
            <a:spLocks noGrp="1"/>
          </p:cNvSpPr>
          <p:nvPr>
            <p:ph type="dt" sz="half" idx="18"/>
          </p:nvPr>
        </p:nvSpPr>
        <p:spPr bwMode="white"/>
        <p:txBody>
          <a:bodyPr/>
          <a:lstStyle/>
          <a:p>
            <a:r>
              <a:rPr lang="en-US" dirty="0"/>
              <a:t>[Entity Name]</a:t>
            </a:r>
            <a:endParaRPr lang="en-AU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8E8DCA5-91C8-4DF9-B37E-735B2EA5D36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BFFC83A9-C0D2-49A3-AC00-E1A4A64271B0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57599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3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1143405"/>
            <a:ext cx="10728647" cy="1296144"/>
          </a:xfrm>
        </p:spPr>
        <p:txBody>
          <a:bodyPr anchor="b">
            <a:noAutofit/>
          </a:bodyPr>
          <a:lstStyle>
            <a:lvl1pPr>
              <a:lnSpc>
                <a:spcPts val="5040"/>
              </a:lnSpc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[Title]</a:t>
            </a:r>
            <a:endParaRPr lang="en-A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95306" y="2553954"/>
            <a:ext cx="10737592" cy="2675249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>
              <a:lnSpc>
                <a:spcPts val="3240"/>
              </a:lnSpc>
              <a:buNone/>
              <a:defRPr sz="2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[Subtitle]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9933EA7-FE92-4C6D-8733-61E671888999}"/>
              </a:ext>
            </a:extLst>
          </p:cNvPr>
          <p:cNvSpPr/>
          <p:nvPr userDrawn="1"/>
        </p:nvSpPr>
        <p:spPr bwMode="ltGray">
          <a:xfrm>
            <a:off x="2" y="0"/>
            <a:ext cx="12191999" cy="92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93FA41E-EFD5-45E8-BE8D-8CAB28F4BD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4849" y="234886"/>
            <a:ext cx="2988000" cy="45258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DDADB43-ED09-48C5-A41D-5E4BDF72C85E}"/>
              </a:ext>
            </a:extLst>
          </p:cNvPr>
          <p:cNvSpPr txBox="1"/>
          <p:nvPr userDrawn="1"/>
        </p:nvSpPr>
        <p:spPr>
          <a:xfrm>
            <a:off x="1" y="-1586050"/>
            <a:ext cx="7632171" cy="138499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AU" sz="1400" dirty="0">
                <a:solidFill>
                  <a:schemeClr val="bg1"/>
                </a:solidFill>
              </a:rPr>
              <a:t>For this slide design, you can choose your own image </a:t>
            </a:r>
            <a:br>
              <a:rPr lang="en-AU" sz="1400" dirty="0">
                <a:solidFill>
                  <a:schemeClr val="bg1"/>
                </a:solidFill>
              </a:rPr>
            </a:br>
            <a:r>
              <a:rPr lang="en-AU" sz="1400" dirty="0">
                <a:solidFill>
                  <a:schemeClr val="bg1"/>
                </a:solidFill>
              </a:rPr>
              <a:t>by right-clicking somewhere on the slide, not in a content placeholder.</a:t>
            </a:r>
          </a:p>
          <a:p>
            <a:r>
              <a:rPr lang="en-US" sz="1400" dirty="0">
                <a:solidFill>
                  <a:schemeClr val="bg1"/>
                </a:solidFill>
              </a:rPr>
              <a:t>‘Format Background</a:t>
            </a:r>
          </a:p>
          <a:p>
            <a:r>
              <a:rPr lang="en-US" sz="1400" dirty="0">
                <a:solidFill>
                  <a:schemeClr val="bg1"/>
                </a:solidFill>
              </a:rPr>
              <a:t>Under the ‘Fill’ menu, ‘Picture’ is already selected</a:t>
            </a:r>
          </a:p>
          <a:p>
            <a:r>
              <a:rPr lang="en-US" sz="1400" dirty="0">
                <a:solidFill>
                  <a:schemeClr val="bg1"/>
                </a:solidFill>
              </a:rPr>
              <a:t>Go to the ‘File’ button and select another image</a:t>
            </a:r>
          </a:p>
          <a:p>
            <a:r>
              <a:rPr lang="en-US" sz="1400" dirty="0">
                <a:solidFill>
                  <a:schemeClr val="bg1"/>
                </a:solidFill>
              </a:rPr>
              <a:t>Change text </a:t>
            </a:r>
            <a:r>
              <a:rPr lang="en-US" sz="1400" dirty="0" err="1">
                <a:solidFill>
                  <a:schemeClr val="bg1"/>
                </a:solidFill>
              </a:rPr>
              <a:t>colour</a:t>
            </a:r>
            <a:r>
              <a:rPr lang="en-US" sz="1400" dirty="0">
                <a:solidFill>
                  <a:schemeClr val="bg1"/>
                </a:solidFill>
              </a:rPr>
              <a:t> as necessary to suit the image</a:t>
            </a:r>
            <a:endParaRPr lang="en-AU" sz="1400" dirty="0">
              <a:solidFill>
                <a:schemeClr val="bg1"/>
              </a:solidFill>
            </a:endParaRPr>
          </a:p>
        </p:txBody>
      </p:sp>
      <p:sp>
        <p:nvSpPr>
          <p:cNvPr id="11" name="Right Triangle 3">
            <a:extLst>
              <a:ext uri="{FF2B5EF4-FFF2-40B4-BE49-F238E27FC236}">
                <a16:creationId xmlns:a16="http://schemas.microsoft.com/office/drawing/2014/main" id="{5A5C0481-15B5-4619-B80D-C8C9ABD7F904}"/>
              </a:ext>
            </a:extLst>
          </p:cNvPr>
          <p:cNvSpPr/>
          <p:nvPr userDrawn="1"/>
        </p:nvSpPr>
        <p:spPr bwMode="invGray">
          <a:xfrm>
            <a:off x="1" y="4076700"/>
            <a:ext cx="2555875" cy="2781300"/>
          </a:xfrm>
          <a:custGeom>
            <a:avLst/>
            <a:gdLst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55875" h="2781300">
                <a:moveTo>
                  <a:pt x="0" y="2781300"/>
                </a:moveTo>
                <a:lnTo>
                  <a:pt x="0" y="0"/>
                </a:lnTo>
                <a:cubicBezTo>
                  <a:pt x="158687" y="1674158"/>
                  <a:pt x="1584388" y="2511611"/>
                  <a:pt x="2555875" y="2781300"/>
                </a:cubicBezTo>
                <a:lnTo>
                  <a:pt x="0" y="27813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9" name="Graphic 1">
            <a:extLst>
              <a:ext uri="{FF2B5EF4-FFF2-40B4-BE49-F238E27FC236}">
                <a16:creationId xmlns:a16="http://schemas.microsoft.com/office/drawing/2014/main" id="{84EF10FC-E046-43D3-9897-04BE4FF5A176}"/>
              </a:ext>
            </a:extLst>
          </p:cNvPr>
          <p:cNvSpPr/>
          <p:nvPr userDrawn="1"/>
        </p:nvSpPr>
        <p:spPr bwMode="invGray">
          <a:xfrm>
            <a:off x="9912424" y="5571759"/>
            <a:ext cx="2279576" cy="1286241"/>
          </a:xfrm>
          <a:custGeom>
            <a:avLst/>
            <a:gdLst>
              <a:gd name="connsiteX0" fmla="*/ 1704499 w 1704975"/>
              <a:gd name="connsiteY0" fmla="*/ 961382 h 962025"/>
              <a:gd name="connsiteX1" fmla="*/ 1172051 w 1704975"/>
              <a:gd name="connsiteY1" fmla="*/ 803267 h 962025"/>
              <a:gd name="connsiteX2" fmla="*/ 589121 w 1704975"/>
              <a:gd name="connsiteY2" fmla="*/ 611815 h 962025"/>
              <a:gd name="connsiteX3" fmla="*/ 7144 w 1704975"/>
              <a:gd name="connsiteY3" fmla="*/ 768977 h 962025"/>
              <a:gd name="connsiteX4" fmla="*/ 764381 w 1704975"/>
              <a:gd name="connsiteY4" fmla="*/ 128897 h 962025"/>
              <a:gd name="connsiteX5" fmla="*/ 1614011 w 1704975"/>
              <a:gd name="connsiteY5" fmla="*/ 72700 h 962025"/>
              <a:gd name="connsiteX6" fmla="*/ 1705451 w 1704975"/>
              <a:gd name="connsiteY6" fmla="*/ 104132 h 962025"/>
              <a:gd name="connsiteX7" fmla="*/ 1704499 w 1704975"/>
              <a:gd name="connsiteY7" fmla="*/ 961382 h 962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04975" h="962025">
                <a:moveTo>
                  <a:pt x="1704499" y="961382"/>
                </a:moveTo>
                <a:cubicBezTo>
                  <a:pt x="1523524" y="935665"/>
                  <a:pt x="1348264" y="859465"/>
                  <a:pt x="1172051" y="803267"/>
                </a:cubicBezTo>
                <a:cubicBezTo>
                  <a:pt x="976789" y="741355"/>
                  <a:pt x="788194" y="654677"/>
                  <a:pt x="589121" y="611815"/>
                </a:cubicBezTo>
                <a:cubicBezTo>
                  <a:pt x="301466" y="550855"/>
                  <a:pt x="224314" y="585145"/>
                  <a:pt x="7144" y="768977"/>
                </a:cubicBezTo>
                <a:cubicBezTo>
                  <a:pt x="50006" y="717542"/>
                  <a:pt x="525304" y="253675"/>
                  <a:pt x="764381" y="128897"/>
                </a:cubicBezTo>
                <a:cubicBezTo>
                  <a:pt x="1040606" y="-14930"/>
                  <a:pt x="1321594" y="-28265"/>
                  <a:pt x="1614011" y="72700"/>
                </a:cubicBezTo>
                <a:cubicBezTo>
                  <a:pt x="1644491" y="83177"/>
                  <a:pt x="1674971" y="93655"/>
                  <a:pt x="1705451" y="104132"/>
                </a:cubicBezTo>
                <a:lnTo>
                  <a:pt x="1704499" y="961382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67883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Neutral 2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0BF09EC-4B00-4B1E-B06B-0D0F89DA05A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2" y="1700213"/>
            <a:ext cx="5400673" cy="4608512"/>
          </a:xfrm>
          <a:prstGeom prst="rect">
            <a:avLst/>
          </a:prstGeom>
          <a:solidFill>
            <a:srgbClr val="999490"/>
          </a:solidFill>
        </p:spPr>
        <p:txBody>
          <a:bodyPr anchor="ctr">
            <a:normAutofit/>
          </a:bodyPr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00D8A284-12F0-43E7-820E-1E72AC40E17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94800" y="1700212"/>
            <a:ext cx="5209113" cy="460851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AU" dirty="0"/>
            </a:lvl5pPr>
            <a:lvl6pPr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3255835-9B81-4FE6-A19A-BDEACE6D5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FE5F36F7-9D4E-4EA5-882E-DEDD94B59C3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3000394-8C62-4535-AFCB-49065079CFAF}"/>
              </a:ext>
            </a:extLst>
          </p:cNvPr>
          <p:cNvSpPr/>
          <p:nvPr userDrawn="1"/>
        </p:nvSpPr>
        <p:spPr bwMode="invGray"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9739123-EB1E-4E5F-B70D-F7DEE2CEE7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C8F0C86-E17F-4FB6-93F4-7CD03DCBD834}"/>
              </a:ext>
            </a:extLst>
          </p:cNvPr>
          <p:cNvSpPr>
            <a:spLocks noGrp="1"/>
          </p:cNvSpPr>
          <p:nvPr>
            <p:ph type="dt" sz="half" idx="18"/>
          </p:nvPr>
        </p:nvSpPr>
        <p:spPr bwMode="white"/>
        <p:txBody>
          <a:bodyPr/>
          <a:lstStyle/>
          <a:p>
            <a:r>
              <a:rPr lang="en-US" dirty="0"/>
              <a:t>[Entity Name]</a:t>
            </a:r>
            <a:endParaRPr lang="en-AU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6DA6B27-3249-4E2E-BD52-822F0E96F786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D28ACE60-DF21-472F-8FF6-A086BB2C114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0285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ull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EA75515C-08B2-490C-B8D9-273E0B4B793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12127" y="1700213"/>
            <a:ext cx="3384548" cy="4615710"/>
          </a:xfrm>
          <a:prstGeom prst="rect">
            <a:avLst/>
          </a:prstGeom>
          <a:solidFill>
            <a:schemeClr val="accent1"/>
          </a:solidFill>
        </p:spPr>
        <p:txBody>
          <a:bodyPr lIns="180000" tIns="108000" rIns="180000" bIns="180000" anchor="t">
            <a:normAutofit/>
          </a:bodyPr>
          <a:lstStyle>
            <a:lvl1pPr marL="285750" indent="-285750" algn="l">
              <a:buClr>
                <a:schemeClr val="bg1"/>
              </a:buClr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AU" dirty="0"/>
              <a:t>[Enter text – You can change the colour of this placeholder under the ‘Shape fill’ menu]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DA12390-A044-4D48-96A4-00A2D51D9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60070F8D-A181-4941-8E6E-89B3B6A120E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5A8D97C9-2BD4-40D2-8A9C-5D0FDC041E5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5328" y="1700213"/>
            <a:ext cx="3384548" cy="4615710"/>
          </a:xfrm>
          <a:prstGeom prst="rect">
            <a:avLst/>
          </a:prstGeom>
          <a:solidFill>
            <a:srgbClr val="962A8B"/>
          </a:solidFill>
        </p:spPr>
        <p:txBody>
          <a:bodyPr lIns="180000" tIns="108000" rIns="180000" bIns="180000" anchor="t">
            <a:normAutofit/>
          </a:bodyPr>
          <a:lstStyle>
            <a:lvl1pPr marL="285750" indent="-285750" algn="l">
              <a:buClr>
                <a:schemeClr val="bg1"/>
              </a:buClr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AU" dirty="0"/>
              <a:t>[Enter text – You can change the colour of this placeholder under the ‘Shape fill’ menu]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2409A6CC-1C55-4870-8E22-205BA52568D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87255" y="1692905"/>
            <a:ext cx="3384548" cy="4615710"/>
          </a:xfrm>
          <a:prstGeom prst="rect">
            <a:avLst/>
          </a:prstGeom>
          <a:solidFill>
            <a:srgbClr val="999490"/>
          </a:solidFill>
        </p:spPr>
        <p:txBody>
          <a:bodyPr lIns="180000" tIns="108000" rIns="180000" bIns="180000" anchor="t">
            <a:normAutofit/>
          </a:bodyPr>
          <a:lstStyle>
            <a:lvl1pPr marL="285750" indent="-285750" algn="l">
              <a:buClr>
                <a:schemeClr val="bg1"/>
              </a:buClr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AU" dirty="0"/>
              <a:t>[Enter text – You can change the colour of this placeholder under the ‘Shape fill’ menu]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E1AC039-02E7-49D5-B557-F29BDF128A9E}"/>
              </a:ext>
            </a:extLst>
          </p:cNvPr>
          <p:cNvSpPr/>
          <p:nvPr userDrawn="1"/>
        </p:nvSpPr>
        <p:spPr bwMode="invGray"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AE48569-D32E-4698-B1DF-F6D3A1B423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118496-7854-4AD0-8A2D-922EA1AA164D}"/>
              </a:ext>
            </a:extLst>
          </p:cNvPr>
          <p:cNvSpPr>
            <a:spLocks noGrp="1"/>
          </p:cNvSpPr>
          <p:nvPr>
            <p:ph type="dt" sz="half" idx="22"/>
          </p:nvPr>
        </p:nvSpPr>
        <p:spPr bwMode="white"/>
        <p:txBody>
          <a:bodyPr/>
          <a:lstStyle/>
          <a:p>
            <a:r>
              <a:rPr lang="en-US" dirty="0"/>
              <a:t>[Entity Name]</a:t>
            </a:r>
            <a:endParaRPr lang="en-AU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B490FF1-595C-4C0F-8493-0452D9413FEC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91171E7-B6F7-4135-91FD-8404DE6A1A00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28239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-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06D0029-C709-49E4-ADBE-DE71FBF91E1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94800" y="3593712"/>
            <a:ext cx="5198533" cy="2715015"/>
          </a:xfrm>
          <a:prstGeom prst="rect">
            <a:avLst/>
          </a:prstGeom>
        </p:spPr>
        <p:txBody>
          <a:bodyPr/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 smtClean="0"/>
            </a:lvl5pPr>
            <a:lvl6pPr>
              <a:defRPr lang="en-AU" dirty="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842AA681-0A5C-4843-AFF7-8900ED2A6D68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288618" y="2024810"/>
            <a:ext cx="5198400" cy="242789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  <a:endParaRPr lang="en-AU" dirty="0"/>
          </a:p>
        </p:txBody>
      </p:sp>
      <p:sp>
        <p:nvSpPr>
          <p:cNvPr id="16" name="Content Placeholder 11">
            <a:extLst>
              <a:ext uri="{FF2B5EF4-FFF2-40B4-BE49-F238E27FC236}">
                <a16:creationId xmlns:a16="http://schemas.microsoft.com/office/drawing/2014/main" id="{C1A5F930-F83B-4616-AC17-D7231CE87421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288619" y="4602158"/>
            <a:ext cx="5198533" cy="1700191"/>
          </a:xfrm>
          <a:prstGeom prst="rect">
            <a:avLst/>
          </a:prstGeom>
        </p:spPr>
        <p:txBody>
          <a:bodyPr/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AU" dirty="0"/>
            </a:lvl5pPr>
            <a:lvl6pPr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ABFF14A-9BDE-42F0-AA14-E13CCFE3E4F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94800" y="1700808"/>
            <a:ext cx="5198532" cy="1743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47FC4A52-417F-4863-97DD-E656EA43AC9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288619" y="1700809"/>
            <a:ext cx="5198533" cy="324000"/>
          </a:xfrm>
          <a:prstGeom prst="rect">
            <a:avLst/>
          </a:prstGeom>
        </p:spPr>
        <p:txBody>
          <a:bodyPr>
            <a:normAutofit/>
          </a:bodyPr>
          <a:lstStyle>
            <a:lvl5pPr>
              <a:defRPr lang="en-AU" sz="2000" b="1" dirty="0"/>
            </a:lvl5pPr>
          </a:lstStyle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A696586-6988-4D6B-BE2D-2C0EDF447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14229EC4-696A-4791-8EB0-396DF61F7A2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B3B4A2E-6294-4DC9-8779-3231A7E9B5C2}"/>
              </a:ext>
            </a:extLst>
          </p:cNvPr>
          <p:cNvSpPr/>
          <p:nvPr userDrawn="1"/>
        </p:nvSpPr>
        <p:spPr bwMode="invGray"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BCAB502-16F2-4A19-97A1-C081D22659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F506F8-588F-4C50-8AA3-03099347931D}"/>
              </a:ext>
            </a:extLst>
          </p:cNvPr>
          <p:cNvSpPr>
            <a:spLocks noGrp="1"/>
          </p:cNvSpPr>
          <p:nvPr>
            <p:ph type="dt" sz="half" idx="24"/>
          </p:nvPr>
        </p:nvSpPr>
        <p:spPr bwMode="white"/>
        <p:txBody>
          <a:bodyPr/>
          <a:lstStyle/>
          <a:p>
            <a:r>
              <a:rPr lang="en-US" dirty="0"/>
              <a:t>[Entity Name]</a:t>
            </a:r>
            <a:endParaRPr lang="en-AU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C400A7-6A57-42A4-9CC7-26ED632D030D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D824B6-391C-442D-8A27-0B268DB3667B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21181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-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1680838C-6DDD-4367-8C7B-8D49AA3A036A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286500" y="2677684"/>
            <a:ext cx="5219998" cy="161541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AU" dirty="0"/>
              <a:t> </a:t>
            </a:r>
          </a:p>
        </p:txBody>
      </p:sp>
      <p:sp>
        <p:nvSpPr>
          <p:cNvPr id="20" name="Content Placeholder 18">
            <a:extLst>
              <a:ext uri="{FF2B5EF4-FFF2-40B4-BE49-F238E27FC236}">
                <a16:creationId xmlns:a16="http://schemas.microsoft.com/office/drawing/2014/main" id="{8C9CC71C-D628-4B8C-8AB1-D318B0D686CF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6286500" y="4694142"/>
            <a:ext cx="5219996" cy="161517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  <a:endParaRPr lang="en-AU" dirty="0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47EF0A71-527C-4177-BD73-0A32F4F3B7C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286500" y="2279659"/>
            <a:ext cx="5222136" cy="3240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200" b="1">
                <a:solidFill>
                  <a:schemeClr val="accent1"/>
                </a:solidFill>
              </a:defRPr>
            </a:lvl1pPr>
            <a:lvl6pPr>
              <a:defRPr b="0"/>
            </a:lvl6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FFFB469D-AB37-445A-8C5C-9EDAC47CC60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286500" y="4401144"/>
            <a:ext cx="5222136" cy="3240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200" b="1">
                <a:solidFill>
                  <a:schemeClr val="accent1"/>
                </a:solidFill>
              </a:defRPr>
            </a:lvl1pPr>
            <a:lvl6pPr>
              <a:defRPr b="0"/>
            </a:lvl6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92F6810-4203-426A-BA3F-12E853FD972A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94800" y="2279196"/>
            <a:ext cx="5183717" cy="2013899"/>
          </a:xfrm>
        </p:spPr>
        <p:txBody>
          <a:bodyPr/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AU" dirty="0"/>
            </a:lvl5pPr>
            <a:lvl6pPr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5608E6E7-0CC5-4C1B-8095-7EA4A3FE80AB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94800" y="4401144"/>
            <a:ext cx="5183717" cy="1908176"/>
          </a:xfrm>
        </p:spPr>
        <p:txBody>
          <a:bodyPr/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AU" dirty="0"/>
            </a:lvl5pPr>
            <a:lvl6pPr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AE219F9-19D4-45A2-9D79-6847ED38E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688F5021-D4C3-4888-A4D5-06E996CC213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01F3FBD-B2FA-4ECC-94B3-AE0A46E7AD40}"/>
              </a:ext>
            </a:extLst>
          </p:cNvPr>
          <p:cNvSpPr/>
          <p:nvPr userDrawn="1"/>
        </p:nvSpPr>
        <p:spPr bwMode="invGray"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9D1DA3F-F774-45EB-B6E3-EB3EBFC56B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59483DB6-35E8-41E9-930B-445C4EFE7A7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95325" y="1700808"/>
            <a:ext cx="10801350" cy="504825"/>
          </a:xfrm>
        </p:spPr>
        <p:txBody>
          <a:bodyPr>
            <a:normAutofit/>
          </a:bodyPr>
          <a:lstStyle>
            <a:lvl1pPr>
              <a:defRPr sz="2000" b="1">
                <a:solidFill>
                  <a:schemeClr val="accent1"/>
                </a:solidFill>
              </a:defRPr>
            </a:lvl1pPr>
            <a:lvl2pPr marL="612" indent="0">
              <a:buNone/>
              <a:defRPr/>
            </a:lvl2pPr>
          </a:lstStyle>
          <a:p>
            <a:pPr lvl="0"/>
            <a:r>
              <a:rPr lang="en-US" dirty="0"/>
              <a:t>[Subtitle]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9382FB-62F4-4C2A-91A5-943967894D42}"/>
              </a:ext>
            </a:extLst>
          </p:cNvPr>
          <p:cNvSpPr>
            <a:spLocks noGrp="1"/>
          </p:cNvSpPr>
          <p:nvPr>
            <p:ph type="dt" sz="half" idx="32"/>
          </p:nvPr>
        </p:nvSpPr>
        <p:spPr bwMode="white"/>
        <p:txBody>
          <a:bodyPr/>
          <a:lstStyle/>
          <a:p>
            <a:r>
              <a:rPr lang="en-US" dirty="0"/>
              <a:t>[Entity Name]</a:t>
            </a:r>
            <a:endParaRPr lang="en-A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0807C1-4AC5-41D4-9F66-2FFE2C9FCBEE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B1CA24C-277F-4699-AACD-0CE7FA333A21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0158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9EE8B-9737-4CD0-834C-9321616FE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3A7132BB-77E6-4CDB-BD22-890A94E0307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47FA311-E5C8-49FB-A70D-B5D69EF896F4}"/>
              </a:ext>
            </a:extLst>
          </p:cNvPr>
          <p:cNvSpPr/>
          <p:nvPr userDrawn="1"/>
        </p:nvSpPr>
        <p:spPr bwMode="invGray"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77DAC2F-25B2-40B2-B3C3-AEDF3893C1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83B7EB-0921-47FC-BB02-41C5175DD7EB}"/>
              </a:ext>
            </a:extLst>
          </p:cNvPr>
          <p:cNvSpPr>
            <a:spLocks noGrp="1"/>
          </p:cNvSpPr>
          <p:nvPr>
            <p:ph type="dt" sz="half" idx="16"/>
          </p:nvPr>
        </p:nvSpPr>
        <p:spPr bwMode="white"/>
        <p:txBody>
          <a:bodyPr/>
          <a:lstStyle/>
          <a:p>
            <a:r>
              <a:rPr lang="en-US" dirty="0"/>
              <a:t>[Entity Name]</a:t>
            </a:r>
            <a:endParaRPr lang="en-A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07EFFC-A8F6-46B6-82DB-6FB3399678B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1037509-88E8-46BB-B6E5-FC65A58ADE6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80704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Brande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9933EA7-FE92-4C6D-8733-61E671888999}"/>
              </a:ext>
            </a:extLst>
          </p:cNvPr>
          <p:cNvSpPr/>
          <p:nvPr userDrawn="1"/>
        </p:nvSpPr>
        <p:spPr bwMode="white">
          <a:xfrm>
            <a:off x="2" y="-27384"/>
            <a:ext cx="12191999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A50E81-A697-4D2A-9C73-3BBE321DFC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42155"/>
          <a:stretch/>
        </p:blipFill>
        <p:spPr>
          <a:xfrm>
            <a:off x="10271272" y="152896"/>
            <a:ext cx="1237347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1393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6DBD1DEA-6C0B-48CD-8886-623BD6330C76}"/>
              </a:ext>
            </a:extLst>
          </p:cNvPr>
          <p:cNvSpPr/>
          <p:nvPr userDrawn="1"/>
        </p:nvSpPr>
        <p:spPr bwMode="invGray"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694800" y="1082188"/>
            <a:ext cx="10744005" cy="720081"/>
          </a:xfrm>
        </p:spPr>
        <p:txBody>
          <a:bodyPr anchor="b">
            <a:noAutofit/>
          </a:bodyPr>
          <a:lstStyle>
            <a:lvl1pPr>
              <a:lnSpc>
                <a:spcPts val="5040"/>
              </a:lnSpc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694800" y="1876346"/>
            <a:ext cx="3254263" cy="8325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text styles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0758AADB-42F9-44FF-A436-0031B6B2680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 bwMode="white">
          <a:xfrm>
            <a:off x="1087509" y="2852939"/>
            <a:ext cx="3418763" cy="2028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500"/>
              </a:lnSpc>
              <a:spcAft>
                <a:spcPts val="0"/>
              </a:spcAft>
              <a:buNone/>
              <a:defRPr sz="9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9EB3BAB6-8B24-4F70-BDDC-75B91A4FB1D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white">
          <a:xfrm>
            <a:off x="1087509" y="3125021"/>
            <a:ext cx="3418763" cy="2028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500"/>
              </a:lnSpc>
              <a:spcAft>
                <a:spcPts val="0"/>
              </a:spcAft>
              <a:buNone/>
              <a:defRPr sz="9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Right Triangle 3">
            <a:extLst>
              <a:ext uri="{FF2B5EF4-FFF2-40B4-BE49-F238E27FC236}">
                <a16:creationId xmlns:a16="http://schemas.microsoft.com/office/drawing/2014/main" id="{98BF4DE5-D126-4077-BBC8-5F3A09BC0E5C}"/>
              </a:ext>
            </a:extLst>
          </p:cNvPr>
          <p:cNvSpPr/>
          <p:nvPr userDrawn="1"/>
        </p:nvSpPr>
        <p:spPr bwMode="white">
          <a:xfrm>
            <a:off x="1" y="4076700"/>
            <a:ext cx="2555875" cy="2781300"/>
          </a:xfrm>
          <a:custGeom>
            <a:avLst/>
            <a:gdLst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55875" h="2781300">
                <a:moveTo>
                  <a:pt x="0" y="2781300"/>
                </a:moveTo>
                <a:lnTo>
                  <a:pt x="0" y="0"/>
                </a:lnTo>
                <a:cubicBezTo>
                  <a:pt x="158687" y="1674158"/>
                  <a:pt x="1584388" y="2511611"/>
                  <a:pt x="2555875" y="2781300"/>
                </a:cubicBezTo>
                <a:lnTo>
                  <a:pt x="0" y="27813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B8A2EB93-6CF0-469A-B44D-3B50AF0CEE6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1087509" y="3415094"/>
            <a:ext cx="3418763" cy="2028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500"/>
              </a:lnSpc>
              <a:spcAft>
                <a:spcPts val="0"/>
              </a:spcAft>
              <a:buNone/>
              <a:defRPr sz="9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81CEC2A5-BF8B-405F-BFB8-A7AC93A346C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white">
          <a:xfrm>
            <a:off x="1087509" y="3687176"/>
            <a:ext cx="3418763" cy="2028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500"/>
              </a:lnSpc>
              <a:spcAft>
                <a:spcPts val="0"/>
              </a:spcAft>
              <a:buNone/>
              <a:defRPr sz="9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191147DD-03AA-4BA3-AFAA-F070EDBA94F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white">
          <a:xfrm>
            <a:off x="1087509" y="3957493"/>
            <a:ext cx="3418763" cy="2028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500"/>
              </a:lnSpc>
              <a:spcAft>
                <a:spcPts val="0"/>
              </a:spcAft>
              <a:buNone/>
              <a:defRPr sz="9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Graphic 1">
            <a:extLst>
              <a:ext uri="{FF2B5EF4-FFF2-40B4-BE49-F238E27FC236}">
                <a16:creationId xmlns:a16="http://schemas.microsoft.com/office/drawing/2014/main" id="{6B4A31B5-8366-4D72-B33B-C4528CEC8D4B}"/>
              </a:ext>
            </a:extLst>
          </p:cNvPr>
          <p:cNvSpPr/>
          <p:nvPr userDrawn="1"/>
        </p:nvSpPr>
        <p:spPr bwMode="white">
          <a:xfrm>
            <a:off x="9912424" y="5571759"/>
            <a:ext cx="2279576" cy="1286241"/>
          </a:xfrm>
          <a:custGeom>
            <a:avLst/>
            <a:gdLst>
              <a:gd name="connsiteX0" fmla="*/ 1704499 w 1704975"/>
              <a:gd name="connsiteY0" fmla="*/ 961382 h 962025"/>
              <a:gd name="connsiteX1" fmla="*/ 1172051 w 1704975"/>
              <a:gd name="connsiteY1" fmla="*/ 803267 h 962025"/>
              <a:gd name="connsiteX2" fmla="*/ 589121 w 1704975"/>
              <a:gd name="connsiteY2" fmla="*/ 611815 h 962025"/>
              <a:gd name="connsiteX3" fmla="*/ 7144 w 1704975"/>
              <a:gd name="connsiteY3" fmla="*/ 768977 h 962025"/>
              <a:gd name="connsiteX4" fmla="*/ 764381 w 1704975"/>
              <a:gd name="connsiteY4" fmla="*/ 128897 h 962025"/>
              <a:gd name="connsiteX5" fmla="*/ 1614011 w 1704975"/>
              <a:gd name="connsiteY5" fmla="*/ 72700 h 962025"/>
              <a:gd name="connsiteX6" fmla="*/ 1705451 w 1704975"/>
              <a:gd name="connsiteY6" fmla="*/ 104132 h 962025"/>
              <a:gd name="connsiteX7" fmla="*/ 1704499 w 1704975"/>
              <a:gd name="connsiteY7" fmla="*/ 961382 h 962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04975" h="962025">
                <a:moveTo>
                  <a:pt x="1704499" y="961382"/>
                </a:moveTo>
                <a:cubicBezTo>
                  <a:pt x="1523524" y="935665"/>
                  <a:pt x="1348264" y="859465"/>
                  <a:pt x="1172051" y="803267"/>
                </a:cubicBezTo>
                <a:cubicBezTo>
                  <a:pt x="976789" y="741355"/>
                  <a:pt x="788194" y="654677"/>
                  <a:pt x="589121" y="611815"/>
                </a:cubicBezTo>
                <a:cubicBezTo>
                  <a:pt x="301466" y="550855"/>
                  <a:pt x="224314" y="585145"/>
                  <a:pt x="7144" y="768977"/>
                </a:cubicBezTo>
                <a:cubicBezTo>
                  <a:pt x="50006" y="717542"/>
                  <a:pt x="525304" y="253675"/>
                  <a:pt x="764381" y="128897"/>
                </a:cubicBezTo>
                <a:cubicBezTo>
                  <a:pt x="1040606" y="-14930"/>
                  <a:pt x="1321594" y="-28265"/>
                  <a:pt x="1614011" y="72700"/>
                </a:cubicBezTo>
                <a:cubicBezTo>
                  <a:pt x="1644491" y="83177"/>
                  <a:pt x="1674971" y="93655"/>
                  <a:pt x="1705451" y="104132"/>
                </a:cubicBezTo>
                <a:lnTo>
                  <a:pt x="1704499" y="961382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AU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864D713-B046-4FE6-BDD7-EE4264F7C4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5325" y="207631"/>
            <a:ext cx="3204000" cy="47246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CEDAD56-26A5-445E-899E-91F378A60EDF}"/>
              </a:ext>
            </a:extLst>
          </p:cNvPr>
          <p:cNvSpPr txBox="1"/>
          <p:nvPr userDrawn="1"/>
        </p:nvSpPr>
        <p:spPr>
          <a:xfrm>
            <a:off x="694800" y="4545136"/>
            <a:ext cx="2391677" cy="108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AU" sz="650" dirty="0">
                <a:solidFill>
                  <a:schemeClr val="bg1"/>
                </a:solidFill>
              </a:rPr>
              <a:t>CRICOS code 00025B</a:t>
            </a:r>
          </a:p>
        </p:txBody>
      </p:sp>
    </p:spTree>
    <p:extLst>
      <p:ext uri="{BB962C8B-B14F-4D97-AF65-F5344CB8AC3E}">
        <p14:creationId xmlns:p14="http://schemas.microsoft.com/office/powerpoint/2010/main" val="3059547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ED9BE05-DABC-48CC-9999-1581840BE656}"/>
              </a:ext>
            </a:extLst>
          </p:cNvPr>
          <p:cNvSpPr/>
          <p:nvPr userDrawn="1"/>
        </p:nvSpPr>
        <p:spPr bwMode="invGray">
          <a:xfrm>
            <a:off x="0" y="0"/>
            <a:ext cx="12192000" cy="9288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F3CE2D37-876C-4C8F-A6C5-0AB063A0B4C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800" y="1876346"/>
            <a:ext cx="3254263" cy="8325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36F77BFB-AD63-495E-A4EA-EE2AFB4F9E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87509" y="2852939"/>
            <a:ext cx="3418763" cy="2028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500"/>
              </a:lnSpc>
              <a:spcAft>
                <a:spcPts val="0"/>
              </a:spcAft>
              <a:buNone/>
              <a:defRPr sz="95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9A941B40-7380-40DF-ADBB-0A6ED4F172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87509" y="3125021"/>
            <a:ext cx="3418763" cy="2028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500"/>
              </a:lnSpc>
              <a:spcAft>
                <a:spcPts val="0"/>
              </a:spcAft>
              <a:buNone/>
              <a:defRPr sz="95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402E3968-432E-4834-8F0D-CD2BC42D2E0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87509" y="3415094"/>
            <a:ext cx="3418763" cy="2028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500"/>
              </a:lnSpc>
              <a:spcAft>
                <a:spcPts val="0"/>
              </a:spcAft>
              <a:buNone/>
              <a:defRPr sz="95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F9F5A590-B6A3-42B3-8477-542088A3B03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87509" y="3687176"/>
            <a:ext cx="3418763" cy="2028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500"/>
              </a:lnSpc>
              <a:spcAft>
                <a:spcPts val="0"/>
              </a:spcAft>
              <a:buNone/>
              <a:defRPr sz="95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C84FAE95-A058-4EFD-92C1-90CCC284BF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87509" y="3957493"/>
            <a:ext cx="3418763" cy="2028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500"/>
              </a:lnSpc>
              <a:spcAft>
                <a:spcPts val="0"/>
              </a:spcAft>
              <a:buNone/>
              <a:defRPr sz="95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E88B10E-2ED8-4B6E-92E8-70B077E3A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800" y="1082188"/>
            <a:ext cx="5209113" cy="720081"/>
          </a:xfrm>
        </p:spPr>
        <p:txBody>
          <a:bodyPr anchor="b">
            <a:noAutofit/>
          </a:bodyPr>
          <a:lstStyle>
            <a:lvl1pPr>
              <a:lnSpc>
                <a:spcPts val="5040"/>
              </a:lnSpc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6" name="Picture Placeholder 9">
            <a:extLst>
              <a:ext uri="{FF2B5EF4-FFF2-40B4-BE49-F238E27FC236}">
                <a16:creationId xmlns:a16="http://schemas.microsoft.com/office/drawing/2014/main" id="{3ECBBC4F-ECF3-4E50-963A-BDB169C5146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092454" y="923051"/>
            <a:ext cx="6101952" cy="5934795"/>
          </a:xfrm>
          <a:custGeom>
            <a:avLst/>
            <a:gdLst>
              <a:gd name="connsiteX0" fmla="*/ 0 w 5187576"/>
              <a:gd name="connsiteY0" fmla="*/ 0 h 5919694"/>
              <a:gd name="connsiteX1" fmla="*/ 5187576 w 5187576"/>
              <a:gd name="connsiteY1" fmla="*/ 0 h 5919694"/>
              <a:gd name="connsiteX2" fmla="*/ 5187576 w 5187576"/>
              <a:gd name="connsiteY2" fmla="*/ 5919694 h 5919694"/>
              <a:gd name="connsiteX3" fmla="*/ 0 w 5187576"/>
              <a:gd name="connsiteY3" fmla="*/ 5919694 h 5919694"/>
              <a:gd name="connsiteX4" fmla="*/ 0 w 5187576"/>
              <a:gd name="connsiteY4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5977 w 5193553"/>
              <a:gd name="connsiteY3" fmla="*/ 5919694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5977 w 5193553"/>
              <a:gd name="connsiteY4" fmla="*/ 5919694 h 5919694"/>
              <a:gd name="connsiteX5" fmla="*/ 0 w 5193553"/>
              <a:gd name="connsiteY5" fmla="*/ 3609788 h 5919694"/>
              <a:gd name="connsiteX6" fmla="*/ 5977 w 5193553"/>
              <a:gd name="connsiteY6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5977 w 5193553"/>
              <a:gd name="connsiteY4" fmla="*/ 5919694 h 5919694"/>
              <a:gd name="connsiteX5" fmla="*/ 0 w 5193553"/>
              <a:gd name="connsiteY5" fmla="*/ 3609788 h 5919694"/>
              <a:gd name="connsiteX6" fmla="*/ 5977 w 5193553"/>
              <a:gd name="connsiteY6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687921 w 5193555"/>
              <a:gd name="connsiteY3" fmla="*/ 5101592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537903 w 5193555"/>
              <a:gd name="connsiteY3" fmla="*/ 5916707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537901 w 5193553"/>
              <a:gd name="connsiteY3" fmla="*/ 5916707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537901 w 5193553"/>
              <a:gd name="connsiteY3" fmla="*/ 5916707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16692 w 5204268"/>
              <a:gd name="connsiteY0" fmla="*/ 0 h 5919694"/>
              <a:gd name="connsiteX1" fmla="*/ 5204268 w 5204268"/>
              <a:gd name="connsiteY1" fmla="*/ 0 h 5919694"/>
              <a:gd name="connsiteX2" fmla="*/ 5204268 w 5204268"/>
              <a:gd name="connsiteY2" fmla="*/ 5919694 h 5919694"/>
              <a:gd name="connsiteX3" fmla="*/ 2548616 w 5204268"/>
              <a:gd name="connsiteY3" fmla="*/ 5916707 h 5919694"/>
              <a:gd name="connsiteX4" fmla="*/ 0 w 5204268"/>
              <a:gd name="connsiteY4" fmla="*/ 3438185 h 5919694"/>
              <a:gd name="connsiteX5" fmla="*/ 16692 w 5204268"/>
              <a:gd name="connsiteY5" fmla="*/ 0 h 5919694"/>
              <a:gd name="connsiteX0" fmla="*/ 16692 w 5204268"/>
              <a:gd name="connsiteY0" fmla="*/ 0 h 5919694"/>
              <a:gd name="connsiteX1" fmla="*/ 5204268 w 5204268"/>
              <a:gd name="connsiteY1" fmla="*/ 0 h 5919694"/>
              <a:gd name="connsiteX2" fmla="*/ 5204268 w 5204268"/>
              <a:gd name="connsiteY2" fmla="*/ 5919694 h 5919694"/>
              <a:gd name="connsiteX3" fmla="*/ 2548616 w 5204268"/>
              <a:gd name="connsiteY3" fmla="*/ 5916707 h 5919694"/>
              <a:gd name="connsiteX4" fmla="*/ 0 w 5204268"/>
              <a:gd name="connsiteY4" fmla="*/ 3438185 h 5919694"/>
              <a:gd name="connsiteX5" fmla="*/ 16692 w 5204268"/>
              <a:gd name="connsiteY5" fmla="*/ 0 h 5919694"/>
              <a:gd name="connsiteX0" fmla="*/ 112 w 5187688"/>
              <a:gd name="connsiteY0" fmla="*/ 0 h 5919694"/>
              <a:gd name="connsiteX1" fmla="*/ 5187688 w 5187688"/>
              <a:gd name="connsiteY1" fmla="*/ 0 h 5919694"/>
              <a:gd name="connsiteX2" fmla="*/ 5187688 w 5187688"/>
              <a:gd name="connsiteY2" fmla="*/ 5919694 h 5919694"/>
              <a:gd name="connsiteX3" fmla="*/ 2532036 w 5187688"/>
              <a:gd name="connsiteY3" fmla="*/ 5916707 h 5919694"/>
              <a:gd name="connsiteX4" fmla="*/ 21520 w 5187688"/>
              <a:gd name="connsiteY4" fmla="*/ 3298360 h 5919694"/>
              <a:gd name="connsiteX5" fmla="*/ 112 w 5187688"/>
              <a:gd name="connsiteY5" fmla="*/ 0 h 5919694"/>
              <a:gd name="connsiteX0" fmla="*/ 2405 w 5189981"/>
              <a:gd name="connsiteY0" fmla="*/ 0 h 5919694"/>
              <a:gd name="connsiteX1" fmla="*/ 5189981 w 5189981"/>
              <a:gd name="connsiteY1" fmla="*/ 0 h 5919694"/>
              <a:gd name="connsiteX2" fmla="*/ 5189981 w 5189981"/>
              <a:gd name="connsiteY2" fmla="*/ 5919694 h 5919694"/>
              <a:gd name="connsiteX3" fmla="*/ 2534329 w 5189981"/>
              <a:gd name="connsiteY3" fmla="*/ 5916707 h 5919694"/>
              <a:gd name="connsiteX4" fmla="*/ 0 w 5189981"/>
              <a:gd name="connsiteY4" fmla="*/ 3164891 h 5919694"/>
              <a:gd name="connsiteX5" fmla="*/ 2405 w 5189981"/>
              <a:gd name="connsiteY5" fmla="*/ 0 h 5919694"/>
              <a:gd name="connsiteX0" fmla="*/ 2532 w 5190108"/>
              <a:gd name="connsiteY0" fmla="*/ 0 h 5919694"/>
              <a:gd name="connsiteX1" fmla="*/ 5190108 w 5190108"/>
              <a:gd name="connsiteY1" fmla="*/ 0 h 5919694"/>
              <a:gd name="connsiteX2" fmla="*/ 5190108 w 5190108"/>
              <a:gd name="connsiteY2" fmla="*/ 5919694 h 5919694"/>
              <a:gd name="connsiteX3" fmla="*/ 2534456 w 5190108"/>
              <a:gd name="connsiteY3" fmla="*/ 5916707 h 5919694"/>
              <a:gd name="connsiteX4" fmla="*/ 127 w 5190108"/>
              <a:gd name="connsiteY4" fmla="*/ 3164891 h 5919694"/>
              <a:gd name="connsiteX5" fmla="*/ 2532 w 5190108"/>
              <a:gd name="connsiteY5" fmla="*/ 0 h 5919694"/>
              <a:gd name="connsiteX0" fmla="*/ 2464 w 5190040"/>
              <a:gd name="connsiteY0" fmla="*/ 0 h 5919694"/>
              <a:gd name="connsiteX1" fmla="*/ 5190040 w 5190040"/>
              <a:gd name="connsiteY1" fmla="*/ 0 h 5919694"/>
              <a:gd name="connsiteX2" fmla="*/ 5190040 w 5190040"/>
              <a:gd name="connsiteY2" fmla="*/ 5919694 h 5919694"/>
              <a:gd name="connsiteX3" fmla="*/ 2534388 w 5190040"/>
              <a:gd name="connsiteY3" fmla="*/ 5916707 h 5919694"/>
              <a:gd name="connsiteX4" fmla="*/ 59 w 5190040"/>
              <a:gd name="connsiteY4" fmla="*/ 3164891 h 5919694"/>
              <a:gd name="connsiteX5" fmla="*/ 2464 w 5190040"/>
              <a:gd name="connsiteY5" fmla="*/ 0 h 5919694"/>
              <a:gd name="connsiteX0" fmla="*/ 2512 w 5190088"/>
              <a:gd name="connsiteY0" fmla="*/ 0 h 5919694"/>
              <a:gd name="connsiteX1" fmla="*/ 5190088 w 5190088"/>
              <a:gd name="connsiteY1" fmla="*/ 0 h 5919694"/>
              <a:gd name="connsiteX2" fmla="*/ 5190088 w 5190088"/>
              <a:gd name="connsiteY2" fmla="*/ 5919694 h 5919694"/>
              <a:gd name="connsiteX3" fmla="*/ 2534436 w 5190088"/>
              <a:gd name="connsiteY3" fmla="*/ 5916707 h 5919694"/>
              <a:gd name="connsiteX4" fmla="*/ 107 w 5190088"/>
              <a:gd name="connsiteY4" fmla="*/ 3164891 h 5919694"/>
              <a:gd name="connsiteX5" fmla="*/ 2512 w 5190088"/>
              <a:gd name="connsiteY5" fmla="*/ 0 h 5919694"/>
              <a:gd name="connsiteX0" fmla="*/ 2406 w 5189982"/>
              <a:gd name="connsiteY0" fmla="*/ 0 h 5919694"/>
              <a:gd name="connsiteX1" fmla="*/ 5189982 w 5189982"/>
              <a:gd name="connsiteY1" fmla="*/ 0 h 5919694"/>
              <a:gd name="connsiteX2" fmla="*/ 5189982 w 5189982"/>
              <a:gd name="connsiteY2" fmla="*/ 5919694 h 5919694"/>
              <a:gd name="connsiteX3" fmla="*/ 2534330 w 5189982"/>
              <a:gd name="connsiteY3" fmla="*/ 5916707 h 5919694"/>
              <a:gd name="connsiteX4" fmla="*/ 1 w 5189982"/>
              <a:gd name="connsiteY4" fmla="*/ 3164891 h 5919694"/>
              <a:gd name="connsiteX5" fmla="*/ 2406 w 5189982"/>
              <a:gd name="connsiteY5" fmla="*/ 0 h 5919694"/>
              <a:gd name="connsiteX0" fmla="*/ 216 w 5198678"/>
              <a:gd name="connsiteY0" fmla="*/ 333321 h 5919694"/>
              <a:gd name="connsiteX1" fmla="*/ 5198678 w 5198678"/>
              <a:gd name="connsiteY1" fmla="*/ 0 h 5919694"/>
              <a:gd name="connsiteX2" fmla="*/ 5198678 w 5198678"/>
              <a:gd name="connsiteY2" fmla="*/ 5919694 h 5919694"/>
              <a:gd name="connsiteX3" fmla="*/ 2543026 w 5198678"/>
              <a:gd name="connsiteY3" fmla="*/ 5916707 h 5919694"/>
              <a:gd name="connsiteX4" fmla="*/ 8697 w 5198678"/>
              <a:gd name="connsiteY4" fmla="*/ 3164891 h 5919694"/>
              <a:gd name="connsiteX5" fmla="*/ 216 w 5198678"/>
              <a:gd name="connsiteY5" fmla="*/ 333321 h 5919694"/>
              <a:gd name="connsiteX0" fmla="*/ 216 w 5198678"/>
              <a:gd name="connsiteY0" fmla="*/ 0 h 5586373"/>
              <a:gd name="connsiteX1" fmla="*/ 5198678 w 5198678"/>
              <a:gd name="connsiteY1" fmla="*/ 28985 h 5586373"/>
              <a:gd name="connsiteX2" fmla="*/ 5198678 w 5198678"/>
              <a:gd name="connsiteY2" fmla="*/ 5586373 h 5586373"/>
              <a:gd name="connsiteX3" fmla="*/ 2543026 w 5198678"/>
              <a:gd name="connsiteY3" fmla="*/ 5583386 h 5586373"/>
              <a:gd name="connsiteX4" fmla="*/ 8697 w 5198678"/>
              <a:gd name="connsiteY4" fmla="*/ 2831570 h 5586373"/>
              <a:gd name="connsiteX5" fmla="*/ 216 w 5198678"/>
              <a:gd name="connsiteY5" fmla="*/ 0 h 5586373"/>
              <a:gd name="connsiteX0" fmla="*/ 216 w 5198678"/>
              <a:gd name="connsiteY0" fmla="*/ 0 h 5571881"/>
              <a:gd name="connsiteX1" fmla="*/ 5198678 w 5198678"/>
              <a:gd name="connsiteY1" fmla="*/ 14493 h 5571881"/>
              <a:gd name="connsiteX2" fmla="*/ 5198678 w 5198678"/>
              <a:gd name="connsiteY2" fmla="*/ 5571881 h 5571881"/>
              <a:gd name="connsiteX3" fmla="*/ 2543026 w 5198678"/>
              <a:gd name="connsiteY3" fmla="*/ 5568894 h 5571881"/>
              <a:gd name="connsiteX4" fmla="*/ 8697 w 5198678"/>
              <a:gd name="connsiteY4" fmla="*/ 2817078 h 5571881"/>
              <a:gd name="connsiteX5" fmla="*/ 216 w 5198678"/>
              <a:gd name="connsiteY5" fmla="*/ 0 h 5571881"/>
              <a:gd name="connsiteX0" fmla="*/ 216 w 5198678"/>
              <a:gd name="connsiteY0" fmla="*/ 15941 h 5587822"/>
              <a:gd name="connsiteX1" fmla="*/ 5198678 w 5198678"/>
              <a:gd name="connsiteY1" fmla="*/ 0 h 5587822"/>
              <a:gd name="connsiteX2" fmla="*/ 5198678 w 5198678"/>
              <a:gd name="connsiteY2" fmla="*/ 5587822 h 5587822"/>
              <a:gd name="connsiteX3" fmla="*/ 2543026 w 5198678"/>
              <a:gd name="connsiteY3" fmla="*/ 5584835 h 5587822"/>
              <a:gd name="connsiteX4" fmla="*/ 8697 w 5198678"/>
              <a:gd name="connsiteY4" fmla="*/ 2833019 h 5587822"/>
              <a:gd name="connsiteX5" fmla="*/ 216 w 5198678"/>
              <a:gd name="connsiteY5" fmla="*/ 15941 h 5587822"/>
              <a:gd name="connsiteX0" fmla="*/ 216 w 5198678"/>
              <a:gd name="connsiteY0" fmla="*/ 629 h 5587822"/>
              <a:gd name="connsiteX1" fmla="*/ 5198678 w 5198678"/>
              <a:gd name="connsiteY1" fmla="*/ 0 h 5587822"/>
              <a:gd name="connsiteX2" fmla="*/ 5198678 w 5198678"/>
              <a:gd name="connsiteY2" fmla="*/ 5587822 h 5587822"/>
              <a:gd name="connsiteX3" fmla="*/ 2543026 w 5198678"/>
              <a:gd name="connsiteY3" fmla="*/ 5584835 h 5587822"/>
              <a:gd name="connsiteX4" fmla="*/ 8697 w 5198678"/>
              <a:gd name="connsiteY4" fmla="*/ 2833019 h 5587822"/>
              <a:gd name="connsiteX5" fmla="*/ 216 w 5198678"/>
              <a:gd name="connsiteY5" fmla="*/ 629 h 5587822"/>
              <a:gd name="connsiteX0" fmla="*/ 454 w 5198916"/>
              <a:gd name="connsiteY0" fmla="*/ 629 h 5587822"/>
              <a:gd name="connsiteX1" fmla="*/ 5198916 w 5198916"/>
              <a:gd name="connsiteY1" fmla="*/ 0 h 5587822"/>
              <a:gd name="connsiteX2" fmla="*/ 5198916 w 5198916"/>
              <a:gd name="connsiteY2" fmla="*/ 5587822 h 5587822"/>
              <a:gd name="connsiteX3" fmla="*/ 2543264 w 5198916"/>
              <a:gd name="connsiteY3" fmla="*/ 5584835 h 5587822"/>
              <a:gd name="connsiteX4" fmla="*/ 1791 w 5198916"/>
              <a:gd name="connsiteY4" fmla="*/ 3144946 h 5587822"/>
              <a:gd name="connsiteX5" fmla="*/ 454 w 5198916"/>
              <a:gd name="connsiteY5" fmla="*/ 629 h 5587822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4083303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4089175"/>
              <a:gd name="connsiteY0" fmla="*/ 629 h 5595711"/>
              <a:gd name="connsiteX1" fmla="*/ 4083303 w 4089175"/>
              <a:gd name="connsiteY1" fmla="*/ 0 h 5595711"/>
              <a:gd name="connsiteX2" fmla="*/ 4089175 w 4089175"/>
              <a:gd name="connsiteY2" fmla="*/ 5595711 h 5595711"/>
              <a:gd name="connsiteX3" fmla="*/ 1718207 w 4089175"/>
              <a:gd name="connsiteY3" fmla="*/ 5593381 h 5595711"/>
              <a:gd name="connsiteX4" fmla="*/ 1791 w 4089175"/>
              <a:gd name="connsiteY4" fmla="*/ 3144946 h 5595711"/>
              <a:gd name="connsiteX5" fmla="*/ 454 w 4089175"/>
              <a:gd name="connsiteY5" fmla="*/ 629 h 5595711"/>
              <a:gd name="connsiteX0" fmla="*/ 454 w 4083340"/>
              <a:gd name="connsiteY0" fmla="*/ 629 h 5593381"/>
              <a:gd name="connsiteX1" fmla="*/ 4083303 w 4083340"/>
              <a:gd name="connsiteY1" fmla="*/ 0 h 5593381"/>
              <a:gd name="connsiteX2" fmla="*/ 4012844 w 4083340"/>
              <a:gd name="connsiteY2" fmla="*/ 5591438 h 5593381"/>
              <a:gd name="connsiteX3" fmla="*/ 1718207 w 4083340"/>
              <a:gd name="connsiteY3" fmla="*/ 5593381 h 5593381"/>
              <a:gd name="connsiteX4" fmla="*/ 1791 w 4083340"/>
              <a:gd name="connsiteY4" fmla="*/ 3144946 h 5593381"/>
              <a:gd name="connsiteX5" fmla="*/ 454 w 4083340"/>
              <a:gd name="connsiteY5" fmla="*/ 629 h 5593381"/>
              <a:gd name="connsiteX0" fmla="*/ 454 w 4083459"/>
              <a:gd name="connsiteY0" fmla="*/ 629 h 5593381"/>
              <a:gd name="connsiteX1" fmla="*/ 4083303 w 4083459"/>
              <a:gd name="connsiteY1" fmla="*/ 0 h 5593381"/>
              <a:gd name="connsiteX2" fmla="*/ 4070093 w 4083459"/>
              <a:gd name="connsiteY2" fmla="*/ 5591439 h 5593381"/>
              <a:gd name="connsiteX3" fmla="*/ 1718207 w 4083459"/>
              <a:gd name="connsiteY3" fmla="*/ 5593381 h 5593381"/>
              <a:gd name="connsiteX4" fmla="*/ 1791 w 4083459"/>
              <a:gd name="connsiteY4" fmla="*/ 3144946 h 5593381"/>
              <a:gd name="connsiteX5" fmla="*/ 454 w 4083459"/>
              <a:gd name="connsiteY5" fmla="*/ 629 h 5593381"/>
              <a:gd name="connsiteX0" fmla="*/ 454 w 4071095"/>
              <a:gd name="connsiteY0" fmla="*/ 0 h 5592752"/>
              <a:gd name="connsiteX1" fmla="*/ 4070582 w 4071095"/>
              <a:gd name="connsiteY1" fmla="*/ 3644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0 h 5592752"/>
              <a:gd name="connsiteX1" fmla="*/ 4070582 w 4071095"/>
              <a:gd name="connsiteY1" fmla="*/ 3644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10030 h 5602782"/>
              <a:gd name="connsiteX1" fmla="*/ 4070582 w 4071095"/>
              <a:gd name="connsiteY1" fmla="*/ 0 h 5602782"/>
              <a:gd name="connsiteX2" fmla="*/ 4070093 w 4071095"/>
              <a:gd name="connsiteY2" fmla="*/ 5600840 h 5602782"/>
              <a:gd name="connsiteX3" fmla="*/ 1718207 w 4071095"/>
              <a:gd name="connsiteY3" fmla="*/ 5602782 h 5602782"/>
              <a:gd name="connsiteX4" fmla="*/ 1791 w 4071095"/>
              <a:gd name="connsiteY4" fmla="*/ 3154347 h 5602782"/>
              <a:gd name="connsiteX5" fmla="*/ 454 w 4071095"/>
              <a:gd name="connsiteY5" fmla="*/ 10030 h 5602782"/>
              <a:gd name="connsiteX0" fmla="*/ 454 w 4070093"/>
              <a:gd name="connsiteY0" fmla="*/ 0 h 5592752"/>
              <a:gd name="connsiteX1" fmla="*/ 3943363 w 4070093"/>
              <a:gd name="connsiteY1" fmla="*/ 324970 h 5592752"/>
              <a:gd name="connsiteX2" fmla="*/ 4070093 w 4070093"/>
              <a:gd name="connsiteY2" fmla="*/ 5590810 h 5592752"/>
              <a:gd name="connsiteX3" fmla="*/ 1718207 w 4070093"/>
              <a:gd name="connsiteY3" fmla="*/ 5592752 h 5592752"/>
              <a:gd name="connsiteX4" fmla="*/ 1791 w 4070093"/>
              <a:gd name="connsiteY4" fmla="*/ 3144317 h 5592752"/>
              <a:gd name="connsiteX5" fmla="*/ 454 w 4070093"/>
              <a:gd name="connsiteY5" fmla="*/ 0 h 5592752"/>
              <a:gd name="connsiteX0" fmla="*/ 454 w 4071095"/>
              <a:gd name="connsiteY0" fmla="*/ 0 h 5592752"/>
              <a:gd name="connsiteX1" fmla="*/ 4070582 w 4071095"/>
              <a:gd name="connsiteY1" fmla="*/ 3644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0 h 5592752"/>
              <a:gd name="connsiteX1" fmla="*/ 4070582 w 4071095"/>
              <a:gd name="connsiteY1" fmla="*/ 3644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0 h 5592752"/>
              <a:gd name="connsiteX1" fmla="*/ 4070582 w 4071095"/>
              <a:gd name="connsiteY1" fmla="*/ 10480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0 h 5592752"/>
              <a:gd name="connsiteX1" fmla="*/ 4070582 w 4071095"/>
              <a:gd name="connsiteY1" fmla="*/ 51501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10030 h 5602782"/>
              <a:gd name="connsiteX1" fmla="*/ 4070582 w 4071095"/>
              <a:gd name="connsiteY1" fmla="*/ 0 h 5602782"/>
              <a:gd name="connsiteX2" fmla="*/ 4070093 w 4071095"/>
              <a:gd name="connsiteY2" fmla="*/ 5600840 h 5602782"/>
              <a:gd name="connsiteX3" fmla="*/ 1718207 w 4071095"/>
              <a:gd name="connsiteY3" fmla="*/ 5602782 h 5602782"/>
              <a:gd name="connsiteX4" fmla="*/ 1791 w 4071095"/>
              <a:gd name="connsiteY4" fmla="*/ 3154347 h 5602782"/>
              <a:gd name="connsiteX5" fmla="*/ 454 w 4071095"/>
              <a:gd name="connsiteY5" fmla="*/ 10030 h 5602782"/>
              <a:gd name="connsiteX0" fmla="*/ 14049 w 4069424"/>
              <a:gd name="connsiteY0" fmla="*/ 174112 h 5602782"/>
              <a:gd name="connsiteX1" fmla="*/ 4068911 w 4069424"/>
              <a:gd name="connsiteY1" fmla="*/ 0 h 5602782"/>
              <a:gd name="connsiteX2" fmla="*/ 4068422 w 4069424"/>
              <a:gd name="connsiteY2" fmla="*/ 5600840 h 5602782"/>
              <a:gd name="connsiteX3" fmla="*/ 1716536 w 4069424"/>
              <a:gd name="connsiteY3" fmla="*/ 5602782 h 5602782"/>
              <a:gd name="connsiteX4" fmla="*/ 120 w 4069424"/>
              <a:gd name="connsiteY4" fmla="*/ 3154347 h 5602782"/>
              <a:gd name="connsiteX5" fmla="*/ 14049 w 4069424"/>
              <a:gd name="connsiteY5" fmla="*/ 174112 h 5602782"/>
              <a:gd name="connsiteX0" fmla="*/ 454 w 4071095"/>
              <a:gd name="connsiteY0" fmla="*/ 10030 h 5602782"/>
              <a:gd name="connsiteX1" fmla="*/ 4070582 w 4071095"/>
              <a:gd name="connsiteY1" fmla="*/ 0 h 5602782"/>
              <a:gd name="connsiteX2" fmla="*/ 4070093 w 4071095"/>
              <a:gd name="connsiteY2" fmla="*/ 5600840 h 5602782"/>
              <a:gd name="connsiteX3" fmla="*/ 1718207 w 4071095"/>
              <a:gd name="connsiteY3" fmla="*/ 5602782 h 5602782"/>
              <a:gd name="connsiteX4" fmla="*/ 1791 w 4071095"/>
              <a:gd name="connsiteY4" fmla="*/ 3154347 h 5602782"/>
              <a:gd name="connsiteX5" fmla="*/ 454 w 4071095"/>
              <a:gd name="connsiteY5" fmla="*/ 10030 h 5602782"/>
              <a:gd name="connsiteX0" fmla="*/ 454 w 4070093"/>
              <a:gd name="connsiteY0" fmla="*/ 0 h 5592752"/>
              <a:gd name="connsiteX1" fmla="*/ 4065493 w 4070093"/>
              <a:gd name="connsiteY1" fmla="*/ 51501 h 5592752"/>
              <a:gd name="connsiteX2" fmla="*/ 4070093 w 4070093"/>
              <a:gd name="connsiteY2" fmla="*/ 5590810 h 5592752"/>
              <a:gd name="connsiteX3" fmla="*/ 1718207 w 4070093"/>
              <a:gd name="connsiteY3" fmla="*/ 5592752 h 5592752"/>
              <a:gd name="connsiteX4" fmla="*/ 1791 w 4070093"/>
              <a:gd name="connsiteY4" fmla="*/ 3144317 h 5592752"/>
              <a:gd name="connsiteX5" fmla="*/ 454 w 4070093"/>
              <a:gd name="connsiteY5" fmla="*/ 0 h 5592752"/>
              <a:gd name="connsiteX0" fmla="*/ 454 w 4071095"/>
              <a:gd name="connsiteY0" fmla="*/ 0 h 5592752"/>
              <a:gd name="connsiteX1" fmla="*/ 4070582 w 4071095"/>
              <a:gd name="connsiteY1" fmla="*/ 3644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0 h 5592752"/>
              <a:gd name="connsiteX1" fmla="*/ 4070582 w 4071095"/>
              <a:gd name="connsiteY1" fmla="*/ 9341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4333 h 5597085"/>
              <a:gd name="connsiteX1" fmla="*/ 4070582 w 4071095"/>
              <a:gd name="connsiteY1" fmla="*/ 0 h 5597085"/>
              <a:gd name="connsiteX2" fmla="*/ 4070093 w 4071095"/>
              <a:gd name="connsiteY2" fmla="*/ 5595143 h 5597085"/>
              <a:gd name="connsiteX3" fmla="*/ 1718207 w 4071095"/>
              <a:gd name="connsiteY3" fmla="*/ 5597085 h 5597085"/>
              <a:gd name="connsiteX4" fmla="*/ 1791 w 4071095"/>
              <a:gd name="connsiteY4" fmla="*/ 3148650 h 5597085"/>
              <a:gd name="connsiteX5" fmla="*/ 454 w 4071095"/>
              <a:gd name="connsiteY5" fmla="*/ 4333 h 5597085"/>
              <a:gd name="connsiteX0" fmla="*/ 254 w 4075984"/>
              <a:gd name="connsiteY0" fmla="*/ 250455 h 5597085"/>
              <a:gd name="connsiteX1" fmla="*/ 4075471 w 4075984"/>
              <a:gd name="connsiteY1" fmla="*/ 0 h 5597085"/>
              <a:gd name="connsiteX2" fmla="*/ 4074982 w 4075984"/>
              <a:gd name="connsiteY2" fmla="*/ 5595143 h 5597085"/>
              <a:gd name="connsiteX3" fmla="*/ 1723096 w 4075984"/>
              <a:gd name="connsiteY3" fmla="*/ 5597085 h 5597085"/>
              <a:gd name="connsiteX4" fmla="*/ 6680 w 4075984"/>
              <a:gd name="connsiteY4" fmla="*/ 3148650 h 5597085"/>
              <a:gd name="connsiteX5" fmla="*/ 254 w 4075984"/>
              <a:gd name="connsiteY5" fmla="*/ 250455 h 5597085"/>
              <a:gd name="connsiteX0" fmla="*/ 254 w 4080827"/>
              <a:gd name="connsiteY0" fmla="*/ 29 h 5346659"/>
              <a:gd name="connsiteX1" fmla="*/ 4080560 w 4080827"/>
              <a:gd name="connsiteY1" fmla="*/ 50390 h 5346659"/>
              <a:gd name="connsiteX2" fmla="*/ 4074982 w 4080827"/>
              <a:gd name="connsiteY2" fmla="*/ 5344717 h 5346659"/>
              <a:gd name="connsiteX3" fmla="*/ 1723096 w 4080827"/>
              <a:gd name="connsiteY3" fmla="*/ 5346659 h 5346659"/>
              <a:gd name="connsiteX4" fmla="*/ 6680 w 4080827"/>
              <a:gd name="connsiteY4" fmla="*/ 2898224 h 5346659"/>
              <a:gd name="connsiteX5" fmla="*/ 254 w 4080827"/>
              <a:gd name="connsiteY5" fmla="*/ 29 h 5346659"/>
              <a:gd name="connsiteX0" fmla="*/ 254 w 4080827"/>
              <a:gd name="connsiteY0" fmla="*/ 0 h 5346630"/>
              <a:gd name="connsiteX1" fmla="*/ 4080560 w 4080827"/>
              <a:gd name="connsiteY1" fmla="*/ 16177 h 5346630"/>
              <a:gd name="connsiteX2" fmla="*/ 4074982 w 4080827"/>
              <a:gd name="connsiteY2" fmla="*/ 5344688 h 5346630"/>
              <a:gd name="connsiteX3" fmla="*/ 1723096 w 4080827"/>
              <a:gd name="connsiteY3" fmla="*/ 5346630 h 5346630"/>
              <a:gd name="connsiteX4" fmla="*/ 6680 w 4080827"/>
              <a:gd name="connsiteY4" fmla="*/ 2898195 h 5346630"/>
              <a:gd name="connsiteX5" fmla="*/ 254 w 4080827"/>
              <a:gd name="connsiteY5" fmla="*/ 0 h 5346630"/>
              <a:gd name="connsiteX0" fmla="*/ 254 w 4080827"/>
              <a:gd name="connsiteY0" fmla="*/ 0 h 5332957"/>
              <a:gd name="connsiteX1" fmla="*/ 4080560 w 4080827"/>
              <a:gd name="connsiteY1" fmla="*/ 2504 h 5332957"/>
              <a:gd name="connsiteX2" fmla="*/ 4074982 w 4080827"/>
              <a:gd name="connsiteY2" fmla="*/ 5331015 h 5332957"/>
              <a:gd name="connsiteX3" fmla="*/ 1723096 w 4080827"/>
              <a:gd name="connsiteY3" fmla="*/ 5332957 h 5332957"/>
              <a:gd name="connsiteX4" fmla="*/ 6680 w 4080827"/>
              <a:gd name="connsiteY4" fmla="*/ 2884522 h 5332957"/>
              <a:gd name="connsiteX5" fmla="*/ 254 w 4080827"/>
              <a:gd name="connsiteY5" fmla="*/ 0 h 5332957"/>
              <a:gd name="connsiteX0" fmla="*/ 254 w 4080827"/>
              <a:gd name="connsiteY0" fmla="*/ 8891 h 5330453"/>
              <a:gd name="connsiteX1" fmla="*/ 4080560 w 4080827"/>
              <a:gd name="connsiteY1" fmla="*/ 0 h 5330453"/>
              <a:gd name="connsiteX2" fmla="*/ 4074982 w 4080827"/>
              <a:gd name="connsiteY2" fmla="*/ 5328511 h 5330453"/>
              <a:gd name="connsiteX3" fmla="*/ 1723096 w 4080827"/>
              <a:gd name="connsiteY3" fmla="*/ 5330453 h 5330453"/>
              <a:gd name="connsiteX4" fmla="*/ 6680 w 4080827"/>
              <a:gd name="connsiteY4" fmla="*/ 2882018 h 5330453"/>
              <a:gd name="connsiteX5" fmla="*/ 254 w 4080827"/>
              <a:gd name="connsiteY5" fmla="*/ 8891 h 5330453"/>
              <a:gd name="connsiteX0" fmla="*/ 254 w 4080827"/>
              <a:gd name="connsiteY0" fmla="*/ 0 h 5321562"/>
              <a:gd name="connsiteX1" fmla="*/ 4080560 w 4080827"/>
              <a:gd name="connsiteY1" fmla="*/ 8201 h 5321562"/>
              <a:gd name="connsiteX2" fmla="*/ 4074982 w 4080827"/>
              <a:gd name="connsiteY2" fmla="*/ 5319620 h 5321562"/>
              <a:gd name="connsiteX3" fmla="*/ 1723096 w 4080827"/>
              <a:gd name="connsiteY3" fmla="*/ 5321562 h 5321562"/>
              <a:gd name="connsiteX4" fmla="*/ 6680 w 4080827"/>
              <a:gd name="connsiteY4" fmla="*/ 2873127 h 5321562"/>
              <a:gd name="connsiteX5" fmla="*/ 254 w 4080827"/>
              <a:gd name="connsiteY5" fmla="*/ 0 h 5321562"/>
              <a:gd name="connsiteX0" fmla="*/ 254 w 4076763"/>
              <a:gd name="connsiteY0" fmla="*/ 0 h 5321562"/>
              <a:gd name="connsiteX1" fmla="*/ 4076319 w 4076763"/>
              <a:gd name="connsiteY1" fmla="*/ 8201 h 5321562"/>
              <a:gd name="connsiteX2" fmla="*/ 4074982 w 4076763"/>
              <a:gd name="connsiteY2" fmla="*/ 5319620 h 5321562"/>
              <a:gd name="connsiteX3" fmla="*/ 1723096 w 4076763"/>
              <a:gd name="connsiteY3" fmla="*/ 5321562 h 5321562"/>
              <a:gd name="connsiteX4" fmla="*/ 6680 w 4076763"/>
              <a:gd name="connsiteY4" fmla="*/ 2873127 h 5321562"/>
              <a:gd name="connsiteX5" fmla="*/ 254 w 4076763"/>
              <a:gd name="connsiteY5" fmla="*/ 0 h 5321562"/>
              <a:gd name="connsiteX0" fmla="*/ 254 w 4076763"/>
              <a:gd name="connsiteY0" fmla="*/ 0 h 5321562"/>
              <a:gd name="connsiteX1" fmla="*/ 4076319 w 4076763"/>
              <a:gd name="connsiteY1" fmla="*/ 2504 h 5321562"/>
              <a:gd name="connsiteX2" fmla="*/ 4074982 w 4076763"/>
              <a:gd name="connsiteY2" fmla="*/ 5319620 h 5321562"/>
              <a:gd name="connsiteX3" fmla="*/ 1723096 w 4076763"/>
              <a:gd name="connsiteY3" fmla="*/ 5321562 h 5321562"/>
              <a:gd name="connsiteX4" fmla="*/ 6680 w 4076763"/>
              <a:gd name="connsiteY4" fmla="*/ 2873127 h 5321562"/>
              <a:gd name="connsiteX5" fmla="*/ 254 w 4076763"/>
              <a:gd name="connsiteY5" fmla="*/ 0 h 5321562"/>
              <a:gd name="connsiteX0" fmla="*/ 254 w 4076763"/>
              <a:gd name="connsiteY0" fmla="*/ 0 h 5321562"/>
              <a:gd name="connsiteX1" fmla="*/ 4076319 w 4076763"/>
              <a:gd name="connsiteY1" fmla="*/ 8201 h 5321562"/>
              <a:gd name="connsiteX2" fmla="*/ 4074982 w 4076763"/>
              <a:gd name="connsiteY2" fmla="*/ 5319620 h 5321562"/>
              <a:gd name="connsiteX3" fmla="*/ 1723096 w 4076763"/>
              <a:gd name="connsiteY3" fmla="*/ 5321562 h 5321562"/>
              <a:gd name="connsiteX4" fmla="*/ 6680 w 4076763"/>
              <a:gd name="connsiteY4" fmla="*/ 2873127 h 5321562"/>
              <a:gd name="connsiteX5" fmla="*/ 254 w 4076763"/>
              <a:gd name="connsiteY5" fmla="*/ 0 h 5321562"/>
              <a:gd name="connsiteX0" fmla="*/ 254 w 4074982"/>
              <a:gd name="connsiteY0" fmla="*/ 0 h 5321562"/>
              <a:gd name="connsiteX1" fmla="*/ 4050875 w 4074982"/>
              <a:gd name="connsiteY1" fmla="*/ 207606 h 5321562"/>
              <a:gd name="connsiteX2" fmla="*/ 4074982 w 4074982"/>
              <a:gd name="connsiteY2" fmla="*/ 5319620 h 5321562"/>
              <a:gd name="connsiteX3" fmla="*/ 1723096 w 4074982"/>
              <a:gd name="connsiteY3" fmla="*/ 5321562 h 5321562"/>
              <a:gd name="connsiteX4" fmla="*/ 6680 w 4074982"/>
              <a:gd name="connsiteY4" fmla="*/ 2873127 h 5321562"/>
              <a:gd name="connsiteX5" fmla="*/ 254 w 4074982"/>
              <a:gd name="connsiteY5" fmla="*/ 0 h 5321562"/>
              <a:gd name="connsiteX0" fmla="*/ 254 w 4074982"/>
              <a:gd name="connsiteY0" fmla="*/ 3193 h 5324755"/>
              <a:gd name="connsiteX1" fmla="*/ 4072078 w 4074982"/>
              <a:gd name="connsiteY1" fmla="*/ 0 h 5324755"/>
              <a:gd name="connsiteX2" fmla="*/ 4074982 w 4074982"/>
              <a:gd name="connsiteY2" fmla="*/ 5322813 h 5324755"/>
              <a:gd name="connsiteX3" fmla="*/ 1723096 w 4074982"/>
              <a:gd name="connsiteY3" fmla="*/ 5324755 h 5324755"/>
              <a:gd name="connsiteX4" fmla="*/ 6680 w 4074982"/>
              <a:gd name="connsiteY4" fmla="*/ 2876320 h 5324755"/>
              <a:gd name="connsiteX5" fmla="*/ 254 w 4074982"/>
              <a:gd name="connsiteY5" fmla="*/ 3193 h 5324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74982" h="5324755">
                <a:moveTo>
                  <a:pt x="254" y="3193"/>
                </a:moveTo>
                <a:lnTo>
                  <a:pt x="4072078" y="0"/>
                </a:lnTo>
                <a:cubicBezTo>
                  <a:pt x="4074035" y="1865237"/>
                  <a:pt x="4073025" y="3457576"/>
                  <a:pt x="4074982" y="5322813"/>
                </a:cubicBezTo>
                <a:lnTo>
                  <a:pt x="1723096" y="5324755"/>
                </a:lnTo>
                <a:cubicBezTo>
                  <a:pt x="693982" y="5014623"/>
                  <a:pt x="-3932" y="3729991"/>
                  <a:pt x="6680" y="2876320"/>
                </a:cubicBezTo>
                <a:cubicBezTo>
                  <a:pt x="8672" y="1673057"/>
                  <a:pt x="-1738" y="1206456"/>
                  <a:pt x="254" y="3193"/>
                </a:cubicBez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AU" dirty="0"/>
              <a:t> Click icon to insert picture</a:t>
            </a:r>
          </a:p>
          <a:p>
            <a:endParaRPr lang="en-AU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83753C3-AD71-41CF-A0E3-EDC40D8596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5325" y="207631"/>
            <a:ext cx="3204000" cy="47246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78D7F9E-C12F-47F1-B536-38EB7D688E56}"/>
              </a:ext>
            </a:extLst>
          </p:cNvPr>
          <p:cNvSpPr txBox="1"/>
          <p:nvPr userDrawn="1"/>
        </p:nvSpPr>
        <p:spPr>
          <a:xfrm>
            <a:off x="694800" y="4545136"/>
            <a:ext cx="2391677" cy="108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AU" sz="650" dirty="0">
                <a:solidFill>
                  <a:schemeClr val="tx1"/>
                </a:solidFill>
              </a:rPr>
              <a:t>CRICOS code 00025B</a:t>
            </a:r>
          </a:p>
        </p:txBody>
      </p:sp>
    </p:spTree>
    <p:extLst>
      <p:ext uri="{BB962C8B-B14F-4D97-AF65-F5344CB8AC3E}">
        <p14:creationId xmlns:p14="http://schemas.microsoft.com/office/powerpoint/2010/main" val="1221778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B1A2C22-D4CF-4FE0-AF06-038EB2ACB6D9}"/>
              </a:ext>
            </a:extLst>
          </p:cNvPr>
          <p:cNvSpPr/>
          <p:nvPr userDrawn="1"/>
        </p:nvSpPr>
        <p:spPr bwMode="invGray"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D751603-5D6A-462B-B9E7-98413BF2CB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09692" y="275999"/>
            <a:ext cx="3204000" cy="4724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695326" y="1700811"/>
            <a:ext cx="10768680" cy="1224137"/>
          </a:xfrm>
        </p:spPr>
        <p:txBody>
          <a:bodyPr anchor="b">
            <a:noAutofit/>
          </a:bodyPr>
          <a:lstStyle>
            <a:lvl1pPr>
              <a:lnSpc>
                <a:spcPts val="5040"/>
              </a:lnSpc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[Title]</a:t>
            </a:r>
            <a:endParaRPr lang="en-A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695326" y="3113744"/>
            <a:ext cx="10768680" cy="20434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3240"/>
              </a:lnSpc>
              <a:buNone/>
              <a:defRPr sz="2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[Subtitle]</a:t>
            </a:r>
          </a:p>
        </p:txBody>
      </p:sp>
      <p:sp>
        <p:nvSpPr>
          <p:cNvPr id="11" name="Right Triangle 3">
            <a:extLst>
              <a:ext uri="{FF2B5EF4-FFF2-40B4-BE49-F238E27FC236}">
                <a16:creationId xmlns:a16="http://schemas.microsoft.com/office/drawing/2014/main" id="{DBA991DB-C059-4DB2-8D91-33D3F3951887}"/>
              </a:ext>
            </a:extLst>
          </p:cNvPr>
          <p:cNvSpPr/>
          <p:nvPr userDrawn="1"/>
        </p:nvSpPr>
        <p:spPr bwMode="white">
          <a:xfrm>
            <a:off x="1" y="4076700"/>
            <a:ext cx="2555875" cy="2781300"/>
          </a:xfrm>
          <a:custGeom>
            <a:avLst/>
            <a:gdLst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55875" h="2781300">
                <a:moveTo>
                  <a:pt x="0" y="2781300"/>
                </a:moveTo>
                <a:lnTo>
                  <a:pt x="0" y="0"/>
                </a:lnTo>
                <a:cubicBezTo>
                  <a:pt x="158687" y="1674158"/>
                  <a:pt x="1584388" y="2511611"/>
                  <a:pt x="2555875" y="2781300"/>
                </a:cubicBezTo>
                <a:lnTo>
                  <a:pt x="0" y="27813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8" name="Graphic 1">
            <a:extLst>
              <a:ext uri="{FF2B5EF4-FFF2-40B4-BE49-F238E27FC236}">
                <a16:creationId xmlns:a16="http://schemas.microsoft.com/office/drawing/2014/main" id="{F070BDDD-4427-48C1-9206-C4CC3FAE8AD1}"/>
              </a:ext>
            </a:extLst>
          </p:cNvPr>
          <p:cNvSpPr/>
          <p:nvPr userDrawn="1"/>
        </p:nvSpPr>
        <p:spPr bwMode="white">
          <a:xfrm>
            <a:off x="9912424" y="5571759"/>
            <a:ext cx="2279576" cy="1286241"/>
          </a:xfrm>
          <a:custGeom>
            <a:avLst/>
            <a:gdLst>
              <a:gd name="connsiteX0" fmla="*/ 1704499 w 1704975"/>
              <a:gd name="connsiteY0" fmla="*/ 961382 h 962025"/>
              <a:gd name="connsiteX1" fmla="*/ 1172051 w 1704975"/>
              <a:gd name="connsiteY1" fmla="*/ 803267 h 962025"/>
              <a:gd name="connsiteX2" fmla="*/ 589121 w 1704975"/>
              <a:gd name="connsiteY2" fmla="*/ 611815 h 962025"/>
              <a:gd name="connsiteX3" fmla="*/ 7144 w 1704975"/>
              <a:gd name="connsiteY3" fmla="*/ 768977 h 962025"/>
              <a:gd name="connsiteX4" fmla="*/ 764381 w 1704975"/>
              <a:gd name="connsiteY4" fmla="*/ 128897 h 962025"/>
              <a:gd name="connsiteX5" fmla="*/ 1614011 w 1704975"/>
              <a:gd name="connsiteY5" fmla="*/ 72700 h 962025"/>
              <a:gd name="connsiteX6" fmla="*/ 1705451 w 1704975"/>
              <a:gd name="connsiteY6" fmla="*/ 104132 h 962025"/>
              <a:gd name="connsiteX7" fmla="*/ 1704499 w 1704975"/>
              <a:gd name="connsiteY7" fmla="*/ 961382 h 962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04975" h="962025">
                <a:moveTo>
                  <a:pt x="1704499" y="961382"/>
                </a:moveTo>
                <a:cubicBezTo>
                  <a:pt x="1523524" y="935665"/>
                  <a:pt x="1348264" y="859465"/>
                  <a:pt x="1172051" y="803267"/>
                </a:cubicBezTo>
                <a:cubicBezTo>
                  <a:pt x="976789" y="741355"/>
                  <a:pt x="788194" y="654677"/>
                  <a:pt x="589121" y="611815"/>
                </a:cubicBezTo>
                <a:cubicBezTo>
                  <a:pt x="301466" y="550855"/>
                  <a:pt x="224314" y="585145"/>
                  <a:pt x="7144" y="768977"/>
                </a:cubicBezTo>
                <a:cubicBezTo>
                  <a:pt x="50006" y="717542"/>
                  <a:pt x="525304" y="253675"/>
                  <a:pt x="764381" y="128897"/>
                </a:cubicBezTo>
                <a:cubicBezTo>
                  <a:pt x="1040606" y="-14930"/>
                  <a:pt x="1321594" y="-28265"/>
                  <a:pt x="1614011" y="72700"/>
                </a:cubicBezTo>
                <a:cubicBezTo>
                  <a:pt x="1644491" y="83177"/>
                  <a:pt x="1674971" y="93655"/>
                  <a:pt x="1705451" y="104132"/>
                </a:cubicBezTo>
                <a:lnTo>
                  <a:pt x="1704499" y="961382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92163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(Editable)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6" y="1700811"/>
            <a:ext cx="10768680" cy="1224137"/>
          </a:xfrm>
        </p:spPr>
        <p:txBody>
          <a:bodyPr anchor="b">
            <a:noAutofit/>
          </a:bodyPr>
          <a:lstStyle>
            <a:lvl1pPr>
              <a:lnSpc>
                <a:spcPts val="5040"/>
              </a:lnSpc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[Divider title]</a:t>
            </a:r>
            <a:endParaRPr lang="en-A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95326" y="3113744"/>
            <a:ext cx="10768680" cy="20434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3240"/>
              </a:lnSpc>
              <a:buNone/>
              <a:defRPr sz="2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[Divider subtitle]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A07765-DB77-44E5-9420-D56F1378074A}"/>
              </a:ext>
            </a:extLst>
          </p:cNvPr>
          <p:cNvSpPr txBox="1"/>
          <p:nvPr userDrawn="1"/>
        </p:nvSpPr>
        <p:spPr>
          <a:xfrm>
            <a:off x="1" y="-1053499"/>
            <a:ext cx="7632171" cy="95410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AU" sz="1400" dirty="0">
                <a:solidFill>
                  <a:schemeClr val="bg1"/>
                </a:solidFill>
              </a:rPr>
              <a:t>For this slide design, you can change the background colour</a:t>
            </a:r>
          </a:p>
          <a:p>
            <a:r>
              <a:rPr lang="en-AU" sz="1400" dirty="0">
                <a:solidFill>
                  <a:schemeClr val="bg1"/>
                </a:solidFill>
              </a:rPr>
              <a:t>by right-clicking somewhere on the slide, not in a content placeholder.</a:t>
            </a:r>
          </a:p>
          <a:p>
            <a:r>
              <a:rPr lang="en-US" sz="1400" dirty="0">
                <a:solidFill>
                  <a:schemeClr val="bg1"/>
                </a:solidFill>
              </a:rPr>
              <a:t>‘Format Background</a:t>
            </a:r>
          </a:p>
          <a:p>
            <a:r>
              <a:rPr lang="en-US" sz="1400" dirty="0">
                <a:solidFill>
                  <a:schemeClr val="bg1"/>
                </a:solidFill>
              </a:rPr>
              <a:t>Under the ‘Fill’ menu, ‘change ‘Solid fill’ to a </a:t>
            </a:r>
            <a:r>
              <a:rPr lang="en-US" sz="1400" dirty="0" err="1">
                <a:solidFill>
                  <a:schemeClr val="bg1"/>
                </a:solidFill>
              </a:rPr>
              <a:t>colour</a:t>
            </a:r>
            <a:r>
              <a:rPr lang="en-US" sz="1400" dirty="0">
                <a:solidFill>
                  <a:schemeClr val="bg1"/>
                </a:solidFill>
              </a:rPr>
              <a:t> from the palette</a:t>
            </a:r>
            <a:endParaRPr lang="en-AU" sz="1400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BE33C2-B581-422F-9FF5-AF660C79D3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09692" y="275999"/>
            <a:ext cx="3204000" cy="472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1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3">
            <a:extLst>
              <a:ext uri="{FF2B5EF4-FFF2-40B4-BE49-F238E27FC236}">
                <a16:creationId xmlns:a16="http://schemas.microsoft.com/office/drawing/2014/main" id="{5E92F574-51E7-47B2-86D2-94DAE288E822}"/>
              </a:ext>
            </a:extLst>
          </p:cNvPr>
          <p:cNvSpPr/>
          <p:nvPr userDrawn="1"/>
        </p:nvSpPr>
        <p:spPr bwMode="invGray">
          <a:xfrm>
            <a:off x="2" y="4076700"/>
            <a:ext cx="3407833" cy="2781300"/>
          </a:xfrm>
          <a:custGeom>
            <a:avLst/>
            <a:gdLst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55875" h="2781300">
                <a:moveTo>
                  <a:pt x="0" y="2781300"/>
                </a:moveTo>
                <a:lnTo>
                  <a:pt x="0" y="0"/>
                </a:lnTo>
                <a:cubicBezTo>
                  <a:pt x="158687" y="1674158"/>
                  <a:pt x="1584388" y="2511611"/>
                  <a:pt x="2555875" y="2781300"/>
                </a:cubicBezTo>
                <a:lnTo>
                  <a:pt x="0" y="27813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C31ECE3F-0C43-444E-9F0C-B23F8D3935D2}"/>
              </a:ext>
            </a:extLst>
          </p:cNvPr>
          <p:cNvSpPr/>
          <p:nvPr userDrawn="1"/>
        </p:nvSpPr>
        <p:spPr bwMode="invGray">
          <a:xfrm>
            <a:off x="9192249" y="5584173"/>
            <a:ext cx="2999415" cy="1273828"/>
          </a:xfrm>
          <a:custGeom>
            <a:avLst/>
            <a:gdLst>
              <a:gd name="connsiteX0" fmla="*/ 0 w 2267490"/>
              <a:gd name="connsiteY0" fmla="*/ 0 h 1132541"/>
              <a:gd name="connsiteX1" fmla="*/ 2267490 w 2267490"/>
              <a:gd name="connsiteY1" fmla="*/ 0 h 1132541"/>
              <a:gd name="connsiteX2" fmla="*/ 2267490 w 2267490"/>
              <a:gd name="connsiteY2" fmla="*/ 1132541 h 1132541"/>
              <a:gd name="connsiteX3" fmla="*/ 0 w 2267490"/>
              <a:gd name="connsiteY3" fmla="*/ 1132541 h 1132541"/>
              <a:gd name="connsiteX4" fmla="*/ 0 w 2267490"/>
              <a:gd name="connsiteY4" fmla="*/ 0 h 1132541"/>
              <a:gd name="connsiteX0" fmla="*/ 0 w 2267490"/>
              <a:gd name="connsiteY0" fmla="*/ 1132541 h 1132541"/>
              <a:gd name="connsiteX1" fmla="*/ 2267490 w 2267490"/>
              <a:gd name="connsiteY1" fmla="*/ 0 h 1132541"/>
              <a:gd name="connsiteX2" fmla="*/ 2267490 w 2267490"/>
              <a:gd name="connsiteY2" fmla="*/ 1132541 h 1132541"/>
              <a:gd name="connsiteX3" fmla="*/ 0 w 2267490"/>
              <a:gd name="connsiteY3" fmla="*/ 1132541 h 1132541"/>
              <a:gd name="connsiteX0" fmla="*/ 0 w 2291396"/>
              <a:gd name="connsiteY0" fmla="*/ 857623 h 1132541"/>
              <a:gd name="connsiteX1" fmla="*/ 2291396 w 2291396"/>
              <a:gd name="connsiteY1" fmla="*/ 0 h 1132541"/>
              <a:gd name="connsiteX2" fmla="*/ 2291396 w 2291396"/>
              <a:gd name="connsiteY2" fmla="*/ 1132541 h 1132541"/>
              <a:gd name="connsiteX3" fmla="*/ 0 w 2291396"/>
              <a:gd name="connsiteY3" fmla="*/ 857623 h 1132541"/>
              <a:gd name="connsiteX0" fmla="*/ 0 w 2249561"/>
              <a:gd name="connsiteY0" fmla="*/ 845670 h 1132541"/>
              <a:gd name="connsiteX1" fmla="*/ 2249561 w 2249561"/>
              <a:gd name="connsiteY1" fmla="*/ 0 h 1132541"/>
              <a:gd name="connsiteX2" fmla="*/ 2249561 w 2249561"/>
              <a:gd name="connsiteY2" fmla="*/ 1132541 h 1132541"/>
              <a:gd name="connsiteX3" fmla="*/ 0 w 2249561"/>
              <a:gd name="connsiteY3" fmla="*/ 845670 h 1132541"/>
              <a:gd name="connsiteX0" fmla="*/ 0 w 2249561"/>
              <a:gd name="connsiteY0" fmla="*/ 944560 h 1231431"/>
              <a:gd name="connsiteX1" fmla="*/ 2249561 w 2249561"/>
              <a:gd name="connsiteY1" fmla="*/ 98890 h 1231431"/>
              <a:gd name="connsiteX2" fmla="*/ 2249561 w 2249561"/>
              <a:gd name="connsiteY2" fmla="*/ 1231431 h 1231431"/>
              <a:gd name="connsiteX3" fmla="*/ 0 w 2249561"/>
              <a:gd name="connsiteY3" fmla="*/ 944560 h 1231431"/>
              <a:gd name="connsiteX0" fmla="*/ 0 w 2249561"/>
              <a:gd name="connsiteY0" fmla="*/ 1212084 h 1498955"/>
              <a:gd name="connsiteX1" fmla="*/ 2249561 w 2249561"/>
              <a:gd name="connsiteY1" fmla="*/ 366414 h 1498955"/>
              <a:gd name="connsiteX2" fmla="*/ 2249561 w 2249561"/>
              <a:gd name="connsiteY2" fmla="*/ 1498955 h 1498955"/>
              <a:gd name="connsiteX3" fmla="*/ 0 w 2249561"/>
              <a:gd name="connsiteY3" fmla="*/ 1212084 h 1498955"/>
              <a:gd name="connsiteX0" fmla="*/ 0 w 2249561"/>
              <a:gd name="connsiteY0" fmla="*/ 1016618 h 1303489"/>
              <a:gd name="connsiteX1" fmla="*/ 2249561 w 2249561"/>
              <a:gd name="connsiteY1" fmla="*/ 170948 h 1303489"/>
              <a:gd name="connsiteX2" fmla="*/ 2249561 w 2249561"/>
              <a:gd name="connsiteY2" fmla="*/ 1303489 h 1303489"/>
              <a:gd name="connsiteX3" fmla="*/ 0 w 2249561"/>
              <a:gd name="connsiteY3" fmla="*/ 1016618 h 1303489"/>
              <a:gd name="connsiteX0" fmla="*/ 0 w 2249561"/>
              <a:gd name="connsiteY0" fmla="*/ 1002505 h 1289376"/>
              <a:gd name="connsiteX1" fmla="*/ 2249561 w 2249561"/>
              <a:gd name="connsiteY1" fmla="*/ 156835 h 1289376"/>
              <a:gd name="connsiteX2" fmla="*/ 2249561 w 2249561"/>
              <a:gd name="connsiteY2" fmla="*/ 1289376 h 1289376"/>
              <a:gd name="connsiteX3" fmla="*/ 0 w 2249561"/>
              <a:gd name="connsiteY3" fmla="*/ 1002505 h 1289376"/>
              <a:gd name="connsiteX0" fmla="*/ 0 w 2249561"/>
              <a:gd name="connsiteY0" fmla="*/ 985444 h 1272315"/>
              <a:gd name="connsiteX1" fmla="*/ 2249561 w 2249561"/>
              <a:gd name="connsiteY1" fmla="*/ 139774 h 1272315"/>
              <a:gd name="connsiteX2" fmla="*/ 2249561 w 2249561"/>
              <a:gd name="connsiteY2" fmla="*/ 1272315 h 1272315"/>
              <a:gd name="connsiteX3" fmla="*/ 0 w 2249561"/>
              <a:gd name="connsiteY3" fmla="*/ 985444 h 1272315"/>
              <a:gd name="connsiteX0" fmla="*/ 0 w 2249561"/>
              <a:gd name="connsiteY0" fmla="*/ 979690 h 1266561"/>
              <a:gd name="connsiteX1" fmla="*/ 2249561 w 2249561"/>
              <a:gd name="connsiteY1" fmla="*/ 134020 h 1266561"/>
              <a:gd name="connsiteX2" fmla="*/ 2249561 w 2249561"/>
              <a:gd name="connsiteY2" fmla="*/ 1266561 h 1266561"/>
              <a:gd name="connsiteX3" fmla="*/ 0 w 2249561"/>
              <a:gd name="connsiteY3" fmla="*/ 979690 h 1266561"/>
              <a:gd name="connsiteX0" fmla="*/ 0 w 2249561"/>
              <a:gd name="connsiteY0" fmla="*/ 986957 h 1273828"/>
              <a:gd name="connsiteX1" fmla="*/ 2249561 w 2249561"/>
              <a:gd name="connsiteY1" fmla="*/ 141287 h 1273828"/>
              <a:gd name="connsiteX2" fmla="*/ 2249561 w 2249561"/>
              <a:gd name="connsiteY2" fmla="*/ 1273828 h 1273828"/>
              <a:gd name="connsiteX3" fmla="*/ 0 w 2249561"/>
              <a:gd name="connsiteY3" fmla="*/ 986957 h 1273828"/>
              <a:gd name="connsiteX0" fmla="*/ 0 w 2249561"/>
              <a:gd name="connsiteY0" fmla="*/ 986957 h 1273828"/>
              <a:gd name="connsiteX1" fmla="*/ 2249561 w 2249561"/>
              <a:gd name="connsiteY1" fmla="*/ 141287 h 1273828"/>
              <a:gd name="connsiteX2" fmla="*/ 2249561 w 2249561"/>
              <a:gd name="connsiteY2" fmla="*/ 1273828 h 1273828"/>
              <a:gd name="connsiteX3" fmla="*/ 0 w 2249561"/>
              <a:gd name="connsiteY3" fmla="*/ 986957 h 1273828"/>
              <a:gd name="connsiteX0" fmla="*/ 0 w 2249561"/>
              <a:gd name="connsiteY0" fmla="*/ 986957 h 1273828"/>
              <a:gd name="connsiteX1" fmla="*/ 2249561 w 2249561"/>
              <a:gd name="connsiteY1" fmla="*/ 141287 h 1273828"/>
              <a:gd name="connsiteX2" fmla="*/ 2249561 w 2249561"/>
              <a:gd name="connsiteY2" fmla="*/ 1273828 h 1273828"/>
              <a:gd name="connsiteX3" fmla="*/ 0 w 2249561"/>
              <a:gd name="connsiteY3" fmla="*/ 986957 h 1273828"/>
              <a:gd name="connsiteX0" fmla="*/ 0 w 2249561"/>
              <a:gd name="connsiteY0" fmla="*/ 986957 h 1273828"/>
              <a:gd name="connsiteX1" fmla="*/ 2249561 w 2249561"/>
              <a:gd name="connsiteY1" fmla="*/ 141287 h 1273828"/>
              <a:gd name="connsiteX2" fmla="*/ 2249561 w 2249561"/>
              <a:gd name="connsiteY2" fmla="*/ 1273828 h 1273828"/>
              <a:gd name="connsiteX3" fmla="*/ 0 w 2249561"/>
              <a:gd name="connsiteY3" fmla="*/ 986957 h 1273828"/>
              <a:gd name="connsiteX0" fmla="*/ 0 w 2249561"/>
              <a:gd name="connsiteY0" fmla="*/ 986957 h 1273828"/>
              <a:gd name="connsiteX1" fmla="*/ 2249561 w 2249561"/>
              <a:gd name="connsiteY1" fmla="*/ 141287 h 1273828"/>
              <a:gd name="connsiteX2" fmla="*/ 2249561 w 2249561"/>
              <a:gd name="connsiteY2" fmla="*/ 1273828 h 1273828"/>
              <a:gd name="connsiteX3" fmla="*/ 0 w 2249561"/>
              <a:gd name="connsiteY3" fmla="*/ 986957 h 1273828"/>
              <a:gd name="connsiteX0" fmla="*/ 0 w 2249561"/>
              <a:gd name="connsiteY0" fmla="*/ 986957 h 1273828"/>
              <a:gd name="connsiteX1" fmla="*/ 2249561 w 2249561"/>
              <a:gd name="connsiteY1" fmla="*/ 141287 h 1273828"/>
              <a:gd name="connsiteX2" fmla="*/ 2249561 w 2249561"/>
              <a:gd name="connsiteY2" fmla="*/ 1273828 h 1273828"/>
              <a:gd name="connsiteX3" fmla="*/ 0 w 2249561"/>
              <a:gd name="connsiteY3" fmla="*/ 986957 h 1273828"/>
              <a:gd name="connsiteX0" fmla="*/ 0 w 2249561"/>
              <a:gd name="connsiteY0" fmla="*/ 986957 h 1273828"/>
              <a:gd name="connsiteX1" fmla="*/ 2249561 w 2249561"/>
              <a:gd name="connsiteY1" fmla="*/ 141287 h 1273828"/>
              <a:gd name="connsiteX2" fmla="*/ 2249561 w 2249561"/>
              <a:gd name="connsiteY2" fmla="*/ 1273828 h 1273828"/>
              <a:gd name="connsiteX3" fmla="*/ 0 w 2249561"/>
              <a:gd name="connsiteY3" fmla="*/ 986957 h 1273828"/>
              <a:gd name="connsiteX0" fmla="*/ 0 w 2249561"/>
              <a:gd name="connsiteY0" fmla="*/ 986957 h 1273828"/>
              <a:gd name="connsiteX1" fmla="*/ 2249561 w 2249561"/>
              <a:gd name="connsiteY1" fmla="*/ 141287 h 1273828"/>
              <a:gd name="connsiteX2" fmla="*/ 2249561 w 2249561"/>
              <a:gd name="connsiteY2" fmla="*/ 1273828 h 1273828"/>
              <a:gd name="connsiteX3" fmla="*/ 0 w 2249561"/>
              <a:gd name="connsiteY3" fmla="*/ 986957 h 1273828"/>
              <a:gd name="connsiteX0" fmla="*/ 0 w 2249561"/>
              <a:gd name="connsiteY0" fmla="*/ 986957 h 1273828"/>
              <a:gd name="connsiteX1" fmla="*/ 2249561 w 2249561"/>
              <a:gd name="connsiteY1" fmla="*/ 141287 h 1273828"/>
              <a:gd name="connsiteX2" fmla="*/ 2249561 w 2249561"/>
              <a:gd name="connsiteY2" fmla="*/ 1273828 h 1273828"/>
              <a:gd name="connsiteX3" fmla="*/ 0 w 2249561"/>
              <a:gd name="connsiteY3" fmla="*/ 986957 h 1273828"/>
              <a:gd name="connsiteX0" fmla="*/ 0 w 2249561"/>
              <a:gd name="connsiteY0" fmla="*/ 986957 h 1273828"/>
              <a:gd name="connsiteX1" fmla="*/ 2249561 w 2249561"/>
              <a:gd name="connsiteY1" fmla="*/ 141287 h 1273828"/>
              <a:gd name="connsiteX2" fmla="*/ 2249561 w 2249561"/>
              <a:gd name="connsiteY2" fmla="*/ 1273828 h 1273828"/>
              <a:gd name="connsiteX3" fmla="*/ 0 w 2249561"/>
              <a:gd name="connsiteY3" fmla="*/ 986957 h 1273828"/>
              <a:gd name="connsiteX0" fmla="*/ 0 w 2249561"/>
              <a:gd name="connsiteY0" fmla="*/ 986957 h 1273828"/>
              <a:gd name="connsiteX1" fmla="*/ 2249561 w 2249561"/>
              <a:gd name="connsiteY1" fmla="*/ 141287 h 1273828"/>
              <a:gd name="connsiteX2" fmla="*/ 2249561 w 2249561"/>
              <a:gd name="connsiteY2" fmla="*/ 1273828 h 1273828"/>
              <a:gd name="connsiteX3" fmla="*/ 0 w 2249561"/>
              <a:gd name="connsiteY3" fmla="*/ 986957 h 1273828"/>
              <a:gd name="connsiteX0" fmla="*/ 0 w 2249561"/>
              <a:gd name="connsiteY0" fmla="*/ 986957 h 1273828"/>
              <a:gd name="connsiteX1" fmla="*/ 2249561 w 2249561"/>
              <a:gd name="connsiteY1" fmla="*/ 141287 h 1273828"/>
              <a:gd name="connsiteX2" fmla="*/ 2249561 w 2249561"/>
              <a:gd name="connsiteY2" fmla="*/ 1273828 h 1273828"/>
              <a:gd name="connsiteX3" fmla="*/ 0 w 2249561"/>
              <a:gd name="connsiteY3" fmla="*/ 986957 h 1273828"/>
              <a:gd name="connsiteX0" fmla="*/ 0 w 2249561"/>
              <a:gd name="connsiteY0" fmla="*/ 986957 h 1273828"/>
              <a:gd name="connsiteX1" fmla="*/ 2249561 w 2249561"/>
              <a:gd name="connsiteY1" fmla="*/ 141287 h 1273828"/>
              <a:gd name="connsiteX2" fmla="*/ 2249561 w 2249561"/>
              <a:gd name="connsiteY2" fmla="*/ 1273828 h 1273828"/>
              <a:gd name="connsiteX3" fmla="*/ 0 w 2249561"/>
              <a:gd name="connsiteY3" fmla="*/ 986957 h 1273828"/>
              <a:gd name="connsiteX0" fmla="*/ 0 w 2249561"/>
              <a:gd name="connsiteY0" fmla="*/ 986957 h 1273828"/>
              <a:gd name="connsiteX1" fmla="*/ 2249561 w 2249561"/>
              <a:gd name="connsiteY1" fmla="*/ 141287 h 1273828"/>
              <a:gd name="connsiteX2" fmla="*/ 2249561 w 2249561"/>
              <a:gd name="connsiteY2" fmla="*/ 1273828 h 1273828"/>
              <a:gd name="connsiteX3" fmla="*/ 0 w 2249561"/>
              <a:gd name="connsiteY3" fmla="*/ 986957 h 1273828"/>
              <a:gd name="connsiteX0" fmla="*/ 0 w 2249561"/>
              <a:gd name="connsiteY0" fmla="*/ 986957 h 1273828"/>
              <a:gd name="connsiteX1" fmla="*/ 2249561 w 2249561"/>
              <a:gd name="connsiteY1" fmla="*/ 141287 h 1273828"/>
              <a:gd name="connsiteX2" fmla="*/ 2249561 w 2249561"/>
              <a:gd name="connsiteY2" fmla="*/ 1273828 h 1273828"/>
              <a:gd name="connsiteX3" fmla="*/ 0 w 2249561"/>
              <a:gd name="connsiteY3" fmla="*/ 986957 h 1273828"/>
              <a:gd name="connsiteX0" fmla="*/ 0 w 2249561"/>
              <a:gd name="connsiteY0" fmla="*/ 986957 h 1273828"/>
              <a:gd name="connsiteX1" fmla="*/ 2249561 w 2249561"/>
              <a:gd name="connsiteY1" fmla="*/ 141287 h 1273828"/>
              <a:gd name="connsiteX2" fmla="*/ 2249561 w 2249561"/>
              <a:gd name="connsiteY2" fmla="*/ 1273828 h 1273828"/>
              <a:gd name="connsiteX3" fmla="*/ 0 w 2249561"/>
              <a:gd name="connsiteY3" fmla="*/ 986957 h 1273828"/>
              <a:gd name="connsiteX0" fmla="*/ 0 w 2249561"/>
              <a:gd name="connsiteY0" fmla="*/ 986957 h 1273828"/>
              <a:gd name="connsiteX1" fmla="*/ 2249561 w 2249561"/>
              <a:gd name="connsiteY1" fmla="*/ 141287 h 1273828"/>
              <a:gd name="connsiteX2" fmla="*/ 2249561 w 2249561"/>
              <a:gd name="connsiteY2" fmla="*/ 1273828 h 1273828"/>
              <a:gd name="connsiteX3" fmla="*/ 0 w 2249561"/>
              <a:gd name="connsiteY3" fmla="*/ 986957 h 1273828"/>
              <a:gd name="connsiteX0" fmla="*/ 0 w 2249561"/>
              <a:gd name="connsiteY0" fmla="*/ 986957 h 1273828"/>
              <a:gd name="connsiteX1" fmla="*/ 2249561 w 2249561"/>
              <a:gd name="connsiteY1" fmla="*/ 141287 h 1273828"/>
              <a:gd name="connsiteX2" fmla="*/ 2249561 w 2249561"/>
              <a:gd name="connsiteY2" fmla="*/ 1273828 h 1273828"/>
              <a:gd name="connsiteX3" fmla="*/ 0 w 2249561"/>
              <a:gd name="connsiteY3" fmla="*/ 986957 h 1273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9561" h="1273828">
                <a:moveTo>
                  <a:pt x="0" y="986957"/>
                </a:moveTo>
                <a:cubicBezTo>
                  <a:pt x="690087" y="358432"/>
                  <a:pt x="1188931" y="-294000"/>
                  <a:pt x="2249561" y="141287"/>
                </a:cubicBezTo>
                <a:lnTo>
                  <a:pt x="2249561" y="1273828"/>
                </a:lnTo>
                <a:cubicBezTo>
                  <a:pt x="1762671" y="1220039"/>
                  <a:pt x="570560" y="550676"/>
                  <a:pt x="0" y="98695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800" dirty="0">
                <a:noFill/>
              </a:rPr>
              <a:t>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506B291-BD26-4DBD-A912-E9396BA18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1700811"/>
            <a:ext cx="10768680" cy="1224137"/>
          </a:xfrm>
        </p:spPr>
        <p:txBody>
          <a:bodyPr anchor="b">
            <a:noAutofit/>
          </a:bodyPr>
          <a:lstStyle>
            <a:lvl1pPr>
              <a:lnSpc>
                <a:spcPts val="5040"/>
              </a:lnSpc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72AC3715-D94B-4A73-8E94-CAC9D5806F4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5326" y="3113744"/>
            <a:ext cx="10768680" cy="20434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3240"/>
              </a:lnSpc>
              <a:buNone/>
              <a:defRPr sz="27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CAE7FD6-C4AB-456C-8186-F8E8B285CBBD}"/>
              </a:ext>
            </a:extLst>
          </p:cNvPr>
          <p:cNvSpPr/>
          <p:nvPr userDrawn="1"/>
        </p:nvSpPr>
        <p:spPr bwMode="invGray"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9CEDD3B-B2C6-4C8F-88C7-30EB2A9492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A25860B6-572B-42C8-98B4-41BF602CD44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E4BE4F66-8978-4B9A-B365-ABFD2A46163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085400BA-682A-4644-881E-9D9BA0DAB8FC}"/>
              </a:ext>
            </a:extLst>
          </p:cNvPr>
          <p:cNvSpPr>
            <a:spLocks noGrp="1"/>
          </p:cNvSpPr>
          <p:nvPr>
            <p:ph type="dt" sz="half" idx="14"/>
          </p:nvPr>
        </p:nvSpPr>
        <p:spPr bwMode="white"/>
        <p:txBody>
          <a:bodyPr/>
          <a:lstStyle/>
          <a:p>
            <a:r>
              <a:rPr lang="en-US" dirty="0"/>
              <a:t>[Entity Name]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97899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4DB10F3-61E9-4E77-9DC7-82D405E3EBBB}"/>
              </a:ext>
            </a:extLst>
          </p:cNvPr>
          <p:cNvSpPr/>
          <p:nvPr userDrawn="1"/>
        </p:nvSpPr>
        <p:spPr bwMode="invGray"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DB2C94B-2557-442B-9A14-97C40CD6AB8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95326" y="1700213"/>
            <a:ext cx="10801350" cy="4608512"/>
          </a:xfrm>
          <a:prstGeom prst="rect">
            <a:avLst/>
          </a:prstGeom>
        </p:spPr>
        <p:txBody>
          <a:bodyPr/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spcBef>
                <a:spcPts val="1200"/>
              </a:spcBef>
              <a:defRPr lang="en-US" dirty="0"/>
            </a:lvl5pPr>
            <a:lvl6pPr>
              <a:defRPr lang="en-AU" dirty="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184708F-CDEB-4FFB-9113-878D6AE04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766B75CD-5CD6-4D07-B08A-ACCB61480F5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6DB8A7-6976-473B-BF64-0813975EEBB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0E6DF7-2887-45E5-8CD1-2FCDFD70911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5099731-84D7-49CC-91E0-CE4B0734675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  <p:sp>
        <p:nvSpPr>
          <p:cNvPr id="14" name="Date Placeholder 2">
            <a:extLst>
              <a:ext uri="{FF2B5EF4-FFF2-40B4-BE49-F238E27FC236}">
                <a16:creationId xmlns:a16="http://schemas.microsoft.com/office/drawing/2014/main" id="{59BA0F0A-82FA-4477-B553-959A8EFB7E8F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white">
          <a:xfrm>
            <a:off x="695325" y="151136"/>
            <a:ext cx="3384549" cy="2412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lnSpc>
                <a:spcPct val="80000"/>
              </a:lnSpc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[Entity Name]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40759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E617285-D1B4-4CCD-B438-9B032C51AF79}"/>
              </a:ext>
            </a:extLst>
          </p:cNvPr>
          <p:cNvSpPr/>
          <p:nvPr userDrawn="1"/>
        </p:nvSpPr>
        <p:spPr bwMode="invGray"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5325" y="1700213"/>
            <a:ext cx="5218859" cy="460851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sz="2400" dirty="0"/>
            </a:lvl5pPr>
            <a:lvl6pPr>
              <a:defRPr lang="en-AU" sz="2000" dirty="0"/>
            </a:lvl6pPr>
            <a:lvl7pPr>
              <a:defRPr lang="en-AU" dirty="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8619" y="1700213"/>
            <a:ext cx="5220000" cy="460851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AU" dirty="0"/>
            </a:lvl5pPr>
            <a:lvl6pPr>
              <a:defRPr lang="en-AU" dirty="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E9C4661F-54FC-4886-BD67-853118646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B8CF3B12-4A8B-4A18-B3B1-784A4DEDEF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3275DB1-C9CB-4BE5-B284-7833AD9028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B261A5-F8C2-49CF-AE4B-80932D43C55C}"/>
              </a:ext>
            </a:extLst>
          </p:cNvPr>
          <p:cNvSpPr>
            <a:spLocks noGrp="1"/>
          </p:cNvSpPr>
          <p:nvPr>
            <p:ph type="dt" sz="half" idx="16"/>
          </p:nvPr>
        </p:nvSpPr>
        <p:spPr bwMode="white"/>
        <p:txBody>
          <a:bodyPr/>
          <a:lstStyle/>
          <a:p>
            <a:r>
              <a:rPr lang="en-US" dirty="0"/>
              <a:t>[Entity Name]</a:t>
            </a:r>
            <a:endParaRPr lang="en-AU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8BF24CA-767B-442B-A672-6C630273E4E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85B269D8-1308-43E9-B2BF-264F017F03A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87810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9">
            <a:extLst>
              <a:ext uri="{FF2B5EF4-FFF2-40B4-BE49-F238E27FC236}">
                <a16:creationId xmlns:a16="http://schemas.microsoft.com/office/drawing/2014/main" id="{7DE9F9C2-C2B0-4B19-9F8F-A1280EA275C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95326" y="2276872"/>
            <a:ext cx="10801350" cy="4031853"/>
          </a:xfrm>
          <a:prstGeom prst="rect">
            <a:avLst/>
          </a:prstGeom>
        </p:spPr>
        <p:txBody>
          <a:bodyPr/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spcBef>
                <a:spcPts val="1200"/>
              </a:spcBef>
              <a:defRPr lang="en-AU" dirty="0"/>
            </a:lvl5pPr>
            <a:lvl6pPr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1D6D02D-851A-425B-9382-05F6C6A21AE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700808"/>
            <a:ext cx="10801350" cy="504825"/>
          </a:xfrm>
        </p:spPr>
        <p:txBody>
          <a:bodyPr>
            <a:normAutofit/>
          </a:bodyPr>
          <a:lstStyle>
            <a:lvl1pPr>
              <a:defRPr sz="2000" b="1">
                <a:solidFill>
                  <a:schemeClr val="accent1"/>
                </a:solidFill>
              </a:defRPr>
            </a:lvl1pPr>
            <a:lvl2pPr marL="612" indent="0">
              <a:buNone/>
              <a:defRPr/>
            </a:lvl2pPr>
          </a:lstStyle>
          <a:p>
            <a:pPr lvl="0"/>
            <a:r>
              <a:rPr lang="en-US" dirty="0"/>
              <a:t>[Subtitle]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47739A71-8D07-4132-9F5A-AE8E3A1B32C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58DC2F2-9186-47D8-9B5E-AD01B90E6DDD}"/>
              </a:ext>
            </a:extLst>
          </p:cNvPr>
          <p:cNvSpPr/>
          <p:nvPr userDrawn="1"/>
        </p:nvSpPr>
        <p:spPr bwMode="invGray"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FCDB56B-4EE8-4A95-A470-557D6FBBEB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C6DF2CA-8642-47E7-98D3-A7019416A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9B2684-2D18-4E6D-8AA2-AD850CFD2770}"/>
              </a:ext>
            </a:extLst>
          </p:cNvPr>
          <p:cNvSpPr>
            <a:spLocks noGrp="1"/>
          </p:cNvSpPr>
          <p:nvPr>
            <p:ph type="dt" sz="half" idx="16"/>
          </p:nvPr>
        </p:nvSpPr>
        <p:spPr bwMode="white"/>
        <p:txBody>
          <a:bodyPr/>
          <a:lstStyle/>
          <a:p>
            <a:r>
              <a:rPr lang="en-US" dirty="0"/>
              <a:t>[Entity Name]</a:t>
            </a:r>
            <a:endParaRPr lang="en-A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BC9286-B8FB-4658-B210-6BC87EB1E2E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026DBB-B46A-4BB1-A99E-4F99BBBFE3F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17606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5326" y="1052736"/>
            <a:ext cx="10801350" cy="46905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[Title]</a:t>
            </a:r>
            <a:endParaRPr lang="en-A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95326" y="6519171"/>
            <a:ext cx="3360109" cy="24021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08568" y="6519171"/>
            <a:ext cx="288032" cy="24021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F8D2AE-3583-4708-BD46-43C743300E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6" y="1700213"/>
            <a:ext cx="10801349" cy="460851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DB83A3-A276-43C3-9F27-2B380C4149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5324" y="151134"/>
            <a:ext cx="3360109" cy="288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lnSpc>
                <a:spcPct val="80000"/>
              </a:lnSpc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[Entity Name]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86833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83" r:id="rId3"/>
    <p:sldLayoutId id="2147483774" r:id="rId4"/>
    <p:sldLayoutId id="2147483792" r:id="rId5"/>
    <p:sldLayoutId id="2147483775" r:id="rId6"/>
    <p:sldLayoutId id="2147483650" r:id="rId7"/>
    <p:sldLayoutId id="2147483652" r:id="rId8"/>
    <p:sldLayoutId id="2147483778" r:id="rId9"/>
    <p:sldLayoutId id="2147483779" r:id="rId10"/>
    <p:sldLayoutId id="2147483728" r:id="rId11"/>
    <p:sldLayoutId id="2147483784" r:id="rId12"/>
    <p:sldLayoutId id="2147483656" r:id="rId13"/>
    <p:sldLayoutId id="2147483732" r:id="rId14"/>
    <p:sldLayoutId id="2147483793" r:id="rId15"/>
    <p:sldLayoutId id="2147483657" r:id="rId16"/>
    <p:sldLayoutId id="2147483765" r:id="rId17"/>
    <p:sldLayoutId id="2147483787" r:id="rId18"/>
    <p:sldLayoutId id="2147483788" r:id="rId19"/>
    <p:sldLayoutId id="2147483794" r:id="rId20"/>
    <p:sldLayoutId id="2147483795" r:id="rId21"/>
    <p:sldLayoutId id="2147483796" r:id="rId22"/>
    <p:sldLayoutId id="2147483791" r:id="rId23"/>
    <p:sldLayoutId id="2147483797" r:id="rId24"/>
    <p:sldLayoutId id="2147483790" r:id="rId25"/>
    <p:sldLayoutId id="2147483798" r:id="rId26"/>
    <p:sldLayoutId id="2147483768" r:id="rId27"/>
    <p:sldLayoutId id="2147483769" r:id="rId28"/>
    <p:sldLayoutId id="2147483770" r:id="rId29"/>
    <p:sldLayoutId id="2147483771" r:id="rId30"/>
    <p:sldLayoutId id="2147483789" r:id="rId31"/>
    <p:sldLayoutId id="2147483776" r:id="rId32"/>
    <p:sldLayoutId id="2147483777" r:id="rId33"/>
    <p:sldLayoutId id="2147483654" r:id="rId34"/>
    <p:sldLayoutId id="2147483785" r:id="rId35"/>
    <p:sldLayoutId id="2147483780" r:id="rId36"/>
    <p:sldLayoutId id="2147483782" r:id="rId3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300"/>
        </a:spcBef>
        <a:spcAft>
          <a:spcPts val="300"/>
        </a:spcAft>
        <a:buClr>
          <a:schemeClr val="tx1"/>
        </a:buClr>
        <a:buFont typeface="Arial" panose="020B0604020202020204" pitchFamily="34" charset="0"/>
        <a:buNone/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180000" indent="-179388" algn="l" defTabSz="914400" rtl="0" eaLnBrk="1" latinLnBrk="0" hangingPunct="1">
        <a:lnSpc>
          <a:spcPct val="110000"/>
        </a:lnSpc>
        <a:spcBef>
          <a:spcPts val="300"/>
        </a:spcBef>
        <a:spcAft>
          <a:spcPts val="300"/>
        </a:spcAft>
        <a:buClr>
          <a:schemeClr val="tx1"/>
        </a:buClr>
        <a:buFont typeface="Arial" panose="020B0604020202020204" pitchFamily="34" charset="0"/>
        <a:buChar char="•"/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179388" algn="l" defTabSz="914400" rtl="0" eaLnBrk="1" latinLnBrk="0" hangingPunct="1">
        <a:lnSpc>
          <a:spcPct val="110000"/>
        </a:lnSpc>
        <a:spcBef>
          <a:spcPts val="200"/>
        </a:spcBef>
        <a:spcAft>
          <a:spcPts val="200"/>
        </a:spcAft>
        <a:buClr>
          <a:schemeClr val="accent1"/>
        </a:buClr>
        <a:buFont typeface="Arial" panose="020B0604020202020204" pitchFamily="34" charset="0"/>
        <a:buChar char="­"/>
        <a:defRPr lang="en-US" sz="1800" kern="1200" baseline="0" dirty="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79388" algn="l" defTabSz="914400" rtl="0" eaLnBrk="1" latinLnBrk="0" hangingPunct="1">
        <a:lnSpc>
          <a:spcPct val="110000"/>
        </a:lnSpc>
        <a:spcBef>
          <a:spcPts val="100"/>
        </a:spcBef>
        <a:spcAft>
          <a:spcPts val="100"/>
        </a:spcAft>
        <a:buFont typeface="Wingdings" panose="05000000000000000000" pitchFamily="2" charset="2"/>
        <a:buChar char=""/>
        <a:defRPr lang="en-US" sz="1800" kern="1200" baseline="0" dirty="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Font typeface="Arial" panose="020B0604020202020204" pitchFamily="34" charset="0"/>
        <a:buNone/>
        <a:defRPr lang="en-US" sz="2400" kern="1200" baseline="0" dirty="0">
          <a:solidFill>
            <a:schemeClr val="accent1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spcBef>
          <a:spcPts val="600"/>
        </a:spcBef>
        <a:spcAft>
          <a:spcPts val="300"/>
        </a:spcAft>
        <a:buFont typeface="Arial" pitchFamily="34" charset="0"/>
        <a:buNone/>
        <a:defRPr lang="en-AU" sz="2000" b="1" kern="1200" baseline="0" dirty="0">
          <a:solidFill>
            <a:schemeClr val="accent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438" userDrawn="1">
          <p15:clr>
            <a:srgbClr val="F26B43"/>
          </p15:clr>
        </p15:guide>
        <p15:guide id="6" orient="horz" pos="3974" userDrawn="1">
          <p15:clr>
            <a:srgbClr val="F26B43"/>
          </p15:clr>
        </p15:guide>
        <p15:guide id="7" orient="horz" pos="663" userDrawn="1">
          <p15:clr>
            <a:srgbClr val="F26B43"/>
          </p15:clr>
        </p15:guide>
        <p15:guide id="9" pos="3961" userDrawn="1">
          <p15:clr>
            <a:srgbClr val="F26B43"/>
          </p15:clr>
        </p15:guide>
        <p15:guide id="10" pos="3719" userDrawn="1">
          <p15:clr>
            <a:srgbClr val="F26B43"/>
          </p15:clr>
        </p15:guide>
        <p15:guide id="11" orient="horz" pos="4110" userDrawn="1">
          <p15:clr>
            <a:srgbClr val="F26B43"/>
          </p15:clr>
        </p15:guide>
        <p15:guide id="13" pos="7242" userDrawn="1">
          <p15:clr>
            <a:srgbClr val="F26B43"/>
          </p15:clr>
        </p15:guide>
        <p15:guide id="14" orient="horz" pos="981" userDrawn="1">
          <p15:clr>
            <a:srgbClr val="F26B43"/>
          </p15:clr>
        </p15:guide>
        <p15:guide id="15" pos="2772" userDrawn="1">
          <p15:clr>
            <a:srgbClr val="F26B43"/>
          </p15:clr>
        </p15:guide>
        <p15:guide id="16" pos="2570" userDrawn="1">
          <p15:clr>
            <a:srgbClr val="F26B43"/>
          </p15:clr>
        </p15:guide>
        <p15:guide id="17" pos="5110" userDrawn="1">
          <p15:clr>
            <a:srgbClr val="F26B43"/>
          </p15:clr>
        </p15:guide>
        <p15:guide id="18" pos="4908" userDrawn="1">
          <p15:clr>
            <a:srgbClr val="F26B43"/>
          </p15:clr>
        </p15:guide>
        <p15:guide id="19" orient="horz" pos="107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731404" y="1988840"/>
            <a:ext cx="10729192" cy="4265815"/>
          </a:xfrm>
        </p:spPr>
        <p:txBody>
          <a:bodyPr>
            <a:normAutofit/>
          </a:bodyPr>
          <a:lstStyle/>
          <a:p>
            <a:pPr algn="ctr"/>
            <a:r>
              <a:rPr lang="en-US" sz="2400" dirty="0"/>
              <a:t>Using cellular composition estimated from bulk gene expression data to suggest cellular level markers for melanoma survival</a:t>
            </a:r>
            <a:endParaRPr lang="en-US" sz="2000" dirty="0"/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r>
              <a:rPr lang="en-US" sz="2000" dirty="0"/>
              <a:t>IBS-AR 2023</a:t>
            </a:r>
          </a:p>
          <a:p>
            <a:pPr algn="ctr"/>
            <a:endParaRPr lang="en-US" sz="2000" dirty="0"/>
          </a:p>
          <a:p>
            <a:pPr algn="ctr"/>
            <a:r>
              <a:rPr lang="en-US" sz="2400" dirty="0"/>
              <a:t>Min Zhang, Vivi Arief, Geoff McLachlan, Quan Nguyen, Kaye Basford</a:t>
            </a:r>
          </a:p>
        </p:txBody>
      </p:sp>
    </p:spTree>
    <p:extLst>
      <p:ext uri="{BB962C8B-B14F-4D97-AF65-F5344CB8AC3E}">
        <p14:creationId xmlns:p14="http://schemas.microsoft.com/office/powerpoint/2010/main" val="2934808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58E9385-612D-E747-8D1C-BFA8AB1FB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7581" y="692696"/>
            <a:ext cx="9406891" cy="864096"/>
          </a:xfrm>
        </p:spPr>
        <p:txBody>
          <a:bodyPr>
            <a:noAutofit/>
          </a:bodyPr>
          <a:lstStyle/>
          <a:p>
            <a:r>
              <a:rPr lang="en-US" sz="4400" dirty="0"/>
              <a:t>Methods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CC6921-2DF5-F542-8BDD-2DA93EBCBC8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FADB77-4AFF-9342-B6A1-7072EABB04B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10</a:t>
            </a:fld>
            <a:endParaRPr lang="en-AU" dirty="0"/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0D4298F1-E22E-7742-B8C1-B90E91156DE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73405" y="1931502"/>
            <a:ext cx="10595794" cy="3611569"/>
          </a:xfrm>
        </p:spPr>
        <p:txBody>
          <a:bodyPr>
            <a:normAutofit/>
          </a:bodyPr>
          <a:lstStyle/>
          <a:p>
            <a:pPr marL="342900" indent="-342900">
              <a:spcAft>
                <a:spcPts val="15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r>
              <a:rPr lang="en-AU" sz="28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CIBERSORT cellular composition deconvolution:</a:t>
            </a:r>
          </a:p>
          <a:p>
            <a:pPr>
              <a:spcAft>
                <a:spcPts val="1500"/>
              </a:spcAft>
              <a:buClr>
                <a:schemeClr val="tx1">
                  <a:lumMod val="50000"/>
                  <a:lumOff val="50000"/>
                </a:schemeClr>
              </a:buClr>
            </a:pPr>
            <a:r>
              <a:rPr kumimoji="1"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- TCGA melanoma RNA-seq data (primary and metastatic)</a:t>
            </a:r>
          </a:p>
          <a:p>
            <a:pPr>
              <a:spcAft>
                <a:spcPts val="1500"/>
              </a:spcAft>
              <a:buClr>
                <a:schemeClr val="tx1">
                  <a:lumMod val="50000"/>
                  <a:lumOff val="50000"/>
                </a:schemeClr>
              </a:buClr>
            </a:pPr>
            <a:r>
              <a:rPr kumimoji="1"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- </a:t>
            </a:r>
            <a:r>
              <a:rPr kumimoji="1" lang="en-US" altLang="zh-CN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scRNA</a:t>
            </a:r>
            <a:r>
              <a:rPr kumimoji="1"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-seq reference data for 8 cell types*</a:t>
            </a:r>
          </a:p>
          <a:p>
            <a:pPr marL="342900" indent="-342900">
              <a:spcAft>
                <a:spcPts val="15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r>
              <a:rPr kumimoji="1"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Survival analysis: Cox regression; KM survival curves</a:t>
            </a:r>
          </a:p>
          <a:p>
            <a:pPr>
              <a:spcAft>
                <a:spcPts val="1500"/>
              </a:spcAft>
              <a:buClr>
                <a:schemeClr val="tx1">
                  <a:lumMod val="50000"/>
                  <a:lumOff val="50000"/>
                </a:schemeClr>
              </a:buClr>
            </a:pPr>
            <a:endParaRPr kumimoji="1" lang="en-US" altLang="zh-CN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D40FF32-F2AF-3F8C-7594-C407DE2022B1}"/>
              </a:ext>
            </a:extLst>
          </p:cNvPr>
          <p:cNvSpPr txBox="1"/>
          <p:nvPr/>
        </p:nvSpPr>
        <p:spPr>
          <a:xfrm>
            <a:off x="909892" y="5304617"/>
            <a:ext cx="6840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* 8 cell types: </a:t>
            </a:r>
            <a:r>
              <a:rPr lang="en-AU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malignant cells, endothelial cells, fibroblasts, CD8+ T cells, </a:t>
            </a:r>
          </a:p>
          <a:p>
            <a:r>
              <a:rPr lang="en-AU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	    natural killer (NK) cells, macrophages, CD4+ T cells, B cells</a:t>
            </a:r>
            <a:r>
              <a:rPr lang="en-AU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96FF04-82D0-430D-0BD5-F027056A301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407368" y="6525344"/>
            <a:ext cx="3672408" cy="234764"/>
          </a:xfrm>
        </p:spPr>
        <p:txBody>
          <a:bodyPr/>
          <a:lstStyle/>
          <a:p>
            <a:r>
              <a:rPr kumimoji="1"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Tirosh </a:t>
            </a:r>
            <a:r>
              <a:rPr kumimoji="1" lang="en-US" altLang="zh-CN" sz="11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et al</a:t>
            </a:r>
            <a:r>
              <a:rPr kumimoji="1"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(2016), </a:t>
            </a:r>
            <a:r>
              <a:rPr kumimoji="1" lang="en-US" altLang="zh-CN" sz="11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Science</a:t>
            </a:r>
            <a:endParaRPr lang="en-AU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663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blue and red chart&#10;&#10;Description automatically generated">
            <a:extLst>
              <a:ext uri="{FF2B5EF4-FFF2-40B4-BE49-F238E27FC236}">
                <a16:creationId xmlns:a16="http://schemas.microsoft.com/office/drawing/2014/main" id="{23C6EFC4-1BA3-4EC0-ADE6-9C8B6F5B7F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896" r="35142" b="85516"/>
          <a:stretch/>
        </p:blipFill>
        <p:spPr>
          <a:xfrm>
            <a:off x="5070704" y="1196752"/>
            <a:ext cx="2044357" cy="949548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BAA7027-3632-B64A-8021-30EDFBBC8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424" y="708427"/>
            <a:ext cx="10801274" cy="685080"/>
          </a:xfrm>
        </p:spPr>
        <p:txBody>
          <a:bodyPr>
            <a:noAutofit/>
          </a:bodyPr>
          <a:lstStyle/>
          <a:p>
            <a:r>
              <a:rPr lang="en-US" sz="4400" dirty="0"/>
              <a:t>Results – CIBERSORT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9C9B8D-AC72-1542-9D62-F380129B91D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7C3296-770D-464E-B442-9E45ACDE656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11</a:t>
            </a:fld>
            <a:endParaRPr lang="en-AU" dirty="0"/>
          </a:p>
        </p:txBody>
      </p:sp>
      <p:pic>
        <p:nvPicPr>
          <p:cNvPr id="5" name="Picture 4" descr="A blue and red striped background&#10;&#10;Description automatically generated">
            <a:extLst>
              <a:ext uri="{FF2B5EF4-FFF2-40B4-BE49-F238E27FC236}">
                <a16:creationId xmlns:a16="http://schemas.microsoft.com/office/drawing/2014/main" id="{3192B49B-D1E5-D9FC-643B-3CBDA91FFEB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265" t="9306" r="9525" b="8687"/>
          <a:stretch/>
        </p:blipFill>
        <p:spPr>
          <a:xfrm>
            <a:off x="6281020" y="2113674"/>
            <a:ext cx="5215580" cy="3510482"/>
          </a:xfrm>
          <a:prstGeom prst="rect">
            <a:avLst/>
          </a:prstGeom>
        </p:spPr>
      </p:pic>
      <p:pic>
        <p:nvPicPr>
          <p:cNvPr id="9" name="Picture 8" descr="A blue and red striped background&#10;&#10;Description automatically generated">
            <a:extLst>
              <a:ext uri="{FF2B5EF4-FFF2-40B4-BE49-F238E27FC236}">
                <a16:creationId xmlns:a16="http://schemas.microsoft.com/office/drawing/2014/main" id="{26D66AFA-C716-A2D0-0C45-173A0374189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449" t="9488" r="9525" b="8506"/>
          <a:stretch/>
        </p:blipFill>
        <p:spPr>
          <a:xfrm>
            <a:off x="767408" y="2113674"/>
            <a:ext cx="5184576" cy="3497534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A04F0522-6640-C536-8782-B9DED7F6BBED}"/>
              </a:ext>
            </a:extLst>
          </p:cNvPr>
          <p:cNvGrpSpPr/>
          <p:nvPr/>
        </p:nvGrpSpPr>
        <p:grpSpPr>
          <a:xfrm>
            <a:off x="494584" y="5294757"/>
            <a:ext cx="5109080" cy="1662635"/>
            <a:chOff x="494584" y="5241931"/>
            <a:chExt cx="5109080" cy="166263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5657CFC-3B49-EF85-F59B-818629FAA315}"/>
                </a:ext>
              </a:extLst>
            </p:cNvPr>
            <p:cNvSpPr txBox="1"/>
            <p:nvPr/>
          </p:nvSpPr>
          <p:spPr>
            <a:xfrm rot="18899788">
              <a:off x="-105741" y="5860330"/>
              <a:ext cx="15392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Malignant cells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CCB9634-F83F-B14B-D28E-FC1CDB127475}"/>
                </a:ext>
              </a:extLst>
            </p:cNvPr>
            <p:cNvSpPr txBox="1"/>
            <p:nvPr/>
          </p:nvSpPr>
          <p:spPr>
            <a:xfrm rot="18899788">
              <a:off x="443249" y="5903972"/>
              <a:ext cx="16626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Endothelial cells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9A0B653-03B4-D103-98C2-0FC88CF69424}"/>
                </a:ext>
              </a:extLst>
            </p:cNvPr>
            <p:cNvSpPr txBox="1"/>
            <p:nvPr/>
          </p:nvSpPr>
          <p:spPr>
            <a:xfrm rot="18900000">
              <a:off x="1467960" y="5735635"/>
              <a:ext cx="118654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Fibroblasts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9F8BEC0-6939-6320-2DBC-7FA930F144F8}"/>
                </a:ext>
              </a:extLst>
            </p:cNvPr>
            <p:cNvSpPr txBox="1"/>
            <p:nvPr/>
          </p:nvSpPr>
          <p:spPr>
            <a:xfrm rot="18899788">
              <a:off x="1968059" y="5784674"/>
              <a:ext cx="135543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CD8+ T cells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B3D5051-C8DF-3EA4-2727-C759F50EC413}"/>
                </a:ext>
              </a:extLst>
            </p:cNvPr>
            <p:cNvSpPr txBox="1"/>
            <p:nvPr/>
          </p:nvSpPr>
          <p:spPr>
            <a:xfrm rot="18899788">
              <a:off x="2954168" y="5646650"/>
              <a:ext cx="93487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NK cells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9501392-1191-16B2-CFD6-370EE4BAD547}"/>
                </a:ext>
              </a:extLst>
            </p:cNvPr>
            <p:cNvSpPr txBox="1"/>
            <p:nvPr/>
          </p:nvSpPr>
          <p:spPr>
            <a:xfrm rot="18899788">
              <a:off x="3178942" y="5821921"/>
              <a:ext cx="142699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Macrophages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3730494-A44E-0BEF-7AA5-9AA66D8B7671}"/>
                </a:ext>
              </a:extLst>
            </p:cNvPr>
            <p:cNvSpPr txBox="1"/>
            <p:nvPr/>
          </p:nvSpPr>
          <p:spPr>
            <a:xfrm rot="18899788">
              <a:off x="3920609" y="5784673"/>
              <a:ext cx="135543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CD4+ T cells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251C227-1CC5-FE74-8472-6442923268C3}"/>
                </a:ext>
              </a:extLst>
            </p:cNvPr>
            <p:cNvSpPr txBox="1"/>
            <p:nvPr/>
          </p:nvSpPr>
          <p:spPr>
            <a:xfrm rot="18899788">
              <a:off x="5040689" y="5596528"/>
              <a:ext cx="78739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 cells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E2F53AA-959E-05AD-8BEA-D0D05B83892A}"/>
              </a:ext>
            </a:extLst>
          </p:cNvPr>
          <p:cNvGrpSpPr/>
          <p:nvPr/>
        </p:nvGrpSpPr>
        <p:grpSpPr>
          <a:xfrm>
            <a:off x="6027480" y="5294757"/>
            <a:ext cx="5109080" cy="1662635"/>
            <a:chOff x="494584" y="5241931"/>
            <a:chExt cx="5109080" cy="1662635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AD8673B-1697-A087-D833-6F14C2267302}"/>
                </a:ext>
              </a:extLst>
            </p:cNvPr>
            <p:cNvSpPr txBox="1"/>
            <p:nvPr/>
          </p:nvSpPr>
          <p:spPr>
            <a:xfrm rot="18899788">
              <a:off x="-105741" y="5860330"/>
              <a:ext cx="15392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Malignant cells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AF2152D-D390-6508-14AA-128A6E029C88}"/>
                </a:ext>
              </a:extLst>
            </p:cNvPr>
            <p:cNvSpPr txBox="1"/>
            <p:nvPr/>
          </p:nvSpPr>
          <p:spPr>
            <a:xfrm rot="18899788">
              <a:off x="443249" y="5903972"/>
              <a:ext cx="16626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Endothelial cells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45AF9CD-EC9C-EA26-D65A-9C02B09C4613}"/>
                </a:ext>
              </a:extLst>
            </p:cNvPr>
            <p:cNvSpPr txBox="1"/>
            <p:nvPr/>
          </p:nvSpPr>
          <p:spPr>
            <a:xfrm rot="18900000">
              <a:off x="1467960" y="5735635"/>
              <a:ext cx="118654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Fibroblasts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0CFCFF5-7123-686E-3F6B-40FFEED02977}"/>
                </a:ext>
              </a:extLst>
            </p:cNvPr>
            <p:cNvSpPr txBox="1"/>
            <p:nvPr/>
          </p:nvSpPr>
          <p:spPr>
            <a:xfrm rot="18899788">
              <a:off x="1968059" y="5784674"/>
              <a:ext cx="135543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CD8+ T cells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BF85755-24FE-318D-FC95-4D504DF4EB2C}"/>
                </a:ext>
              </a:extLst>
            </p:cNvPr>
            <p:cNvSpPr txBox="1"/>
            <p:nvPr/>
          </p:nvSpPr>
          <p:spPr>
            <a:xfrm rot="18899788">
              <a:off x="2954168" y="5646650"/>
              <a:ext cx="93487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NK cells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A45D2EF-02A7-DEC7-00E1-7835952C2CC6}"/>
                </a:ext>
              </a:extLst>
            </p:cNvPr>
            <p:cNvSpPr txBox="1"/>
            <p:nvPr/>
          </p:nvSpPr>
          <p:spPr>
            <a:xfrm rot="18899788">
              <a:off x="3178942" y="5821921"/>
              <a:ext cx="142699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Macrophages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5398E6D-284D-214A-FED9-0BF0A985A33F}"/>
                </a:ext>
              </a:extLst>
            </p:cNvPr>
            <p:cNvSpPr txBox="1"/>
            <p:nvPr/>
          </p:nvSpPr>
          <p:spPr>
            <a:xfrm rot="18899788">
              <a:off x="3920609" y="5784673"/>
              <a:ext cx="135543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CD4+ T cells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3D90C48-514D-4D43-A2E9-34D688809C28}"/>
                </a:ext>
              </a:extLst>
            </p:cNvPr>
            <p:cNvSpPr txBox="1"/>
            <p:nvPr/>
          </p:nvSpPr>
          <p:spPr>
            <a:xfrm rot="18899788">
              <a:off x="5040689" y="5596528"/>
              <a:ext cx="78739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 cells</a:t>
              </a: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89DE6119-FC2E-B95D-96E5-FA3D5AB30D40}"/>
              </a:ext>
            </a:extLst>
          </p:cNvPr>
          <p:cNvSpPr txBox="1"/>
          <p:nvPr/>
        </p:nvSpPr>
        <p:spPr>
          <a:xfrm>
            <a:off x="1802218" y="1677831"/>
            <a:ext cx="3114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Primary melanoma (n = 102)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CD74B1C-0505-4849-0CE2-1986770FE0B6}"/>
              </a:ext>
            </a:extLst>
          </p:cNvPr>
          <p:cNvSpPr txBox="1"/>
          <p:nvPr/>
        </p:nvSpPr>
        <p:spPr>
          <a:xfrm>
            <a:off x="7268592" y="1676635"/>
            <a:ext cx="3371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Metastatic melanoma (n = 348)</a:t>
            </a:r>
          </a:p>
        </p:txBody>
      </p:sp>
    </p:spTree>
    <p:extLst>
      <p:ext uri="{BB962C8B-B14F-4D97-AF65-F5344CB8AC3E}">
        <p14:creationId xmlns:p14="http://schemas.microsoft.com/office/powerpoint/2010/main" val="3668144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BAA7027-3632-B64A-8021-30EDFBBC8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424" y="642420"/>
            <a:ext cx="10801274" cy="757088"/>
          </a:xfrm>
        </p:spPr>
        <p:txBody>
          <a:bodyPr>
            <a:noAutofit/>
          </a:bodyPr>
          <a:lstStyle/>
          <a:p>
            <a:r>
              <a:rPr lang="en-US" sz="4400" dirty="0"/>
              <a:t>Multivariate Cox regression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9C9B8D-AC72-1542-9D62-F380129B91D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7C3296-770D-464E-B442-9E45ACDE656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12</a:t>
            </a:fld>
            <a:endParaRPr lang="en-AU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CCF2FF2-DC2D-1202-D961-A653DA5E6996}"/>
              </a:ext>
            </a:extLst>
          </p:cNvPr>
          <p:cNvGrpSpPr/>
          <p:nvPr/>
        </p:nvGrpSpPr>
        <p:grpSpPr>
          <a:xfrm>
            <a:off x="1717251" y="1308967"/>
            <a:ext cx="9043993" cy="369332"/>
            <a:chOff x="1717251" y="1308967"/>
            <a:chExt cx="9043993" cy="369332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EB02838-8291-BB4F-2DD0-068C594F95D5}"/>
                </a:ext>
              </a:extLst>
            </p:cNvPr>
            <p:cNvSpPr txBox="1"/>
            <p:nvPr/>
          </p:nvSpPr>
          <p:spPr>
            <a:xfrm>
              <a:off x="1717251" y="1308967"/>
              <a:ext cx="31149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Primary melanoma (n = 102)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C3434DF-47CD-57A0-B601-51F0229F5B6A}"/>
                </a:ext>
              </a:extLst>
            </p:cNvPr>
            <p:cNvSpPr txBox="1"/>
            <p:nvPr/>
          </p:nvSpPr>
          <p:spPr>
            <a:xfrm>
              <a:off x="7389808" y="1308967"/>
              <a:ext cx="33714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Metastatic melanoma (n = 348)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694A17E-E731-6DB7-9D1C-2744FA56DA15}"/>
              </a:ext>
            </a:extLst>
          </p:cNvPr>
          <p:cNvGrpSpPr/>
          <p:nvPr/>
        </p:nvGrpSpPr>
        <p:grpSpPr>
          <a:xfrm>
            <a:off x="281513" y="1714043"/>
            <a:ext cx="5886495" cy="5099333"/>
            <a:chOff x="-24680" y="1780399"/>
            <a:chExt cx="5253118" cy="4550653"/>
          </a:xfrm>
        </p:grpSpPr>
        <p:pic>
          <p:nvPicPr>
            <p:cNvPr id="14" name="Picture 13" descr="A graph of numbers and a number of numbers&#10;&#10;Description automatically generated with medium confidence">
              <a:extLst>
                <a:ext uri="{FF2B5EF4-FFF2-40B4-BE49-F238E27FC236}">
                  <a16:creationId xmlns:a16="http://schemas.microsoft.com/office/drawing/2014/main" id="{7511EAF8-5511-37CD-78FC-7A25CAA1CD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3483"/>
            <a:stretch/>
          </p:blipFill>
          <p:spPr>
            <a:xfrm>
              <a:off x="1039528" y="1780399"/>
              <a:ext cx="4188910" cy="4550653"/>
            </a:xfrm>
            <a:prstGeom prst="rect">
              <a:avLst/>
            </a:prstGeom>
          </p:spPr>
        </p:pic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8D657FF7-C7A8-2F76-39DD-E88049A8050F}"/>
                </a:ext>
              </a:extLst>
            </p:cNvPr>
            <p:cNvGrpSpPr/>
            <p:nvPr/>
          </p:nvGrpSpPr>
          <p:grpSpPr>
            <a:xfrm>
              <a:off x="-24680" y="1780399"/>
              <a:ext cx="5253118" cy="4456913"/>
              <a:chOff x="-24680" y="1758667"/>
              <a:chExt cx="5253118" cy="4456913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DA123535-9C6F-A7E2-71A0-6278602D1BAB}"/>
                  </a:ext>
                </a:extLst>
              </p:cNvPr>
              <p:cNvGrpSpPr/>
              <p:nvPr/>
            </p:nvGrpSpPr>
            <p:grpSpPr>
              <a:xfrm>
                <a:off x="-24680" y="1758667"/>
                <a:ext cx="5253118" cy="4118605"/>
                <a:chOff x="-296513" y="1772815"/>
                <a:chExt cx="6482560" cy="4826160"/>
              </a:xfrm>
            </p:grpSpPr>
            <p:pic>
              <p:nvPicPr>
                <p:cNvPr id="10" name="Picture 9" descr="A graph of numbers and a number of numbers&#10;&#10;Description automatically generated with medium confidence">
                  <a:extLst>
                    <a:ext uri="{FF2B5EF4-FFF2-40B4-BE49-F238E27FC236}">
                      <a16:creationId xmlns:a16="http://schemas.microsoft.com/office/drawing/2014/main" id="{8DA6358C-3B06-CEC9-B6B9-8596BC5AB99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2060" r="81041" b="9494"/>
                <a:stretch/>
              </p:blipFill>
              <p:spPr>
                <a:xfrm>
                  <a:off x="-296513" y="1772815"/>
                  <a:ext cx="1313276" cy="4826160"/>
                </a:xfrm>
                <a:prstGeom prst="rect">
                  <a:avLst/>
                </a:prstGeom>
              </p:spPr>
            </p:pic>
            <p:cxnSp>
              <p:nvCxnSpPr>
                <p:cNvPr id="12" name="Straight Connector 11">
                  <a:extLst>
                    <a:ext uri="{FF2B5EF4-FFF2-40B4-BE49-F238E27FC236}">
                      <a16:creationId xmlns:a16="http://schemas.microsoft.com/office/drawing/2014/main" id="{D455E48A-ABFB-99F6-A7F8-9117D55C5D6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208713" y="2121344"/>
                  <a:ext cx="6207772" cy="2683"/>
                </a:xfrm>
                <a:prstGeom prst="line">
                  <a:avLst/>
                </a:prstGeom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5CB3911B-5150-AE5D-6467-F5FADF28C555}"/>
                    </a:ext>
                  </a:extLst>
                </p:cNvPr>
                <p:cNvSpPr txBox="1"/>
                <p:nvPr/>
              </p:nvSpPr>
              <p:spPr>
                <a:xfrm>
                  <a:off x="-186455" y="1826208"/>
                  <a:ext cx="6372502" cy="25747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rPr>
                    <a:t>Cell type  	        HR (95% CI)			             P-value</a:t>
                  </a:r>
                </a:p>
              </p:txBody>
            </p:sp>
          </p:grp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CB5EF3A-9213-01CB-738A-077C8AAEFAE0}"/>
                  </a:ext>
                </a:extLst>
              </p:cNvPr>
              <p:cNvSpPr txBox="1"/>
              <p:nvPr/>
            </p:nvSpPr>
            <p:spPr>
              <a:xfrm>
                <a:off x="28221" y="5846248"/>
                <a:ext cx="1368152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</p:grp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0523406-8C4E-33AA-A0B7-79445024C422}"/>
              </a:ext>
            </a:extLst>
          </p:cNvPr>
          <p:cNvGrpSpPr/>
          <p:nvPr/>
        </p:nvGrpSpPr>
        <p:grpSpPr>
          <a:xfrm>
            <a:off x="6168008" y="1714043"/>
            <a:ext cx="6013115" cy="5099333"/>
            <a:chOff x="6274501" y="1758666"/>
            <a:chExt cx="5366115" cy="4550654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48953362-5AFA-6222-5F7C-8C124C68DD59}"/>
                </a:ext>
              </a:extLst>
            </p:cNvPr>
            <p:cNvGrpSpPr/>
            <p:nvPr/>
          </p:nvGrpSpPr>
          <p:grpSpPr>
            <a:xfrm>
              <a:off x="6274501" y="1758666"/>
              <a:ext cx="5366115" cy="4550654"/>
              <a:chOff x="6039904" y="1758666"/>
              <a:chExt cx="5366115" cy="4550654"/>
            </a:xfrm>
          </p:grpSpPr>
          <p:pic>
            <p:nvPicPr>
              <p:cNvPr id="24" name="Picture 23" descr="A graph of numbers and a number of numbers&#10;&#10;Description automatically generated with medium confidence">
                <a:extLst>
                  <a:ext uri="{FF2B5EF4-FFF2-40B4-BE49-F238E27FC236}">
                    <a16:creationId xmlns:a16="http://schemas.microsoft.com/office/drawing/2014/main" id="{BD5457CC-F363-B3C2-418B-17BF66BF7C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2060" r="81041" b="9494"/>
              <a:stretch/>
            </p:blipFill>
            <p:spPr>
              <a:xfrm>
                <a:off x="6039904" y="1758666"/>
                <a:ext cx="1064208" cy="4118605"/>
              </a:xfrm>
              <a:prstGeom prst="rect">
                <a:avLst/>
              </a:prstGeom>
            </p:spPr>
          </p:pic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133B348C-332C-B2C0-4527-0B9D4992CDAC}"/>
                  </a:ext>
                </a:extLst>
              </p:cNvPr>
              <p:cNvGrpSpPr/>
              <p:nvPr/>
            </p:nvGrpSpPr>
            <p:grpSpPr>
              <a:xfrm>
                <a:off x="6132598" y="1758671"/>
                <a:ext cx="5273421" cy="4550649"/>
                <a:chOff x="2639616" y="1424287"/>
                <a:chExt cx="6370255" cy="5334113"/>
              </a:xfrm>
            </p:grpSpPr>
            <p:pic>
              <p:nvPicPr>
                <p:cNvPr id="7" name="Picture 6" descr="A graph of numbers and a number of objects&#10;&#10;Description automatically generated with medium confidence">
                  <a:extLst>
                    <a:ext uri="{FF2B5EF4-FFF2-40B4-BE49-F238E27FC236}">
                      <a16:creationId xmlns:a16="http://schemas.microsoft.com/office/drawing/2014/main" id="{84970151-4730-4DE2-E809-1212F98FC93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l="33153"/>
                <a:stretch/>
              </p:blipFill>
              <p:spPr>
                <a:xfrm>
                  <a:off x="3813198" y="1424287"/>
                  <a:ext cx="5196673" cy="5334113"/>
                </a:xfrm>
                <a:prstGeom prst="rect">
                  <a:avLst/>
                </a:prstGeom>
              </p:spPr>
            </p:pic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3F896665-A998-F510-4784-0EB69882315A}"/>
                    </a:ext>
                  </a:extLst>
                </p:cNvPr>
                <p:cNvSpPr txBox="1"/>
                <p:nvPr/>
              </p:nvSpPr>
              <p:spPr>
                <a:xfrm>
                  <a:off x="2651180" y="1484782"/>
                  <a:ext cx="6120171" cy="25755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rPr>
                    <a:t>Cell type  	         HR (95% CI)			             P-value</a:t>
                  </a:r>
                </a:p>
              </p:txBody>
            </p:sp>
            <p:cxnSp>
              <p:nvCxnSpPr>
                <p:cNvPr id="9" name="Straight Connector 8">
                  <a:extLst>
                    <a:ext uri="{FF2B5EF4-FFF2-40B4-BE49-F238E27FC236}">
                      <a16:creationId xmlns:a16="http://schemas.microsoft.com/office/drawing/2014/main" id="{AB5DE438-1A2A-9D83-7B22-2C37512D328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639616" y="1772816"/>
                  <a:ext cx="6044750" cy="0"/>
                </a:xfrm>
                <a:prstGeom prst="line">
                  <a:avLst/>
                </a:prstGeom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0ED2B27-0A1C-7D02-5561-6B86E9A6DFEF}"/>
                </a:ext>
              </a:extLst>
            </p:cNvPr>
            <p:cNvSpPr txBox="1"/>
            <p:nvPr/>
          </p:nvSpPr>
          <p:spPr>
            <a:xfrm>
              <a:off x="6429452" y="5831616"/>
              <a:ext cx="153875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086657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7C3296-770D-464E-B442-9E45ACDE656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13</a:t>
            </a:fld>
            <a:endParaRPr lang="en-AU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BAA7027-3632-B64A-8021-30EDFBBC8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712" y="670534"/>
            <a:ext cx="3367040" cy="703620"/>
          </a:xfrm>
        </p:spPr>
        <p:txBody>
          <a:bodyPr>
            <a:normAutofit/>
          </a:bodyPr>
          <a:lstStyle/>
          <a:p>
            <a:r>
              <a:rPr lang="en-US" sz="4400" dirty="0"/>
              <a:t>KM analysis</a:t>
            </a:r>
            <a:endParaRPr lang="en-US" sz="4400" dirty="0">
              <a:highlight>
                <a:srgbClr val="FFFF00"/>
              </a:highlight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C51A644-D275-6145-D26B-ADC9F0AAB198}"/>
              </a:ext>
            </a:extLst>
          </p:cNvPr>
          <p:cNvGrpSpPr/>
          <p:nvPr/>
        </p:nvGrpSpPr>
        <p:grpSpPr>
          <a:xfrm>
            <a:off x="2711624" y="1251825"/>
            <a:ext cx="9346750" cy="5606175"/>
            <a:chOff x="61618" y="1247757"/>
            <a:chExt cx="9346750" cy="5606175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93AA475-1E45-F578-EDC1-802A194F3D8F}"/>
                </a:ext>
              </a:extLst>
            </p:cNvPr>
            <p:cNvGrpSpPr/>
            <p:nvPr/>
          </p:nvGrpSpPr>
          <p:grpSpPr>
            <a:xfrm>
              <a:off x="61618" y="1247757"/>
              <a:ext cx="9346750" cy="5606175"/>
              <a:chOff x="263352" y="1412775"/>
              <a:chExt cx="9346750" cy="5606175"/>
            </a:xfrm>
          </p:grpSpPr>
          <p:pic>
            <p:nvPicPr>
              <p:cNvPr id="5" name="Picture 4" descr="A graph of a number of patients&#10;&#10;Description automatically generated">
                <a:extLst>
                  <a:ext uri="{FF2B5EF4-FFF2-40B4-BE49-F238E27FC236}">
                    <a16:creationId xmlns:a16="http://schemas.microsoft.com/office/drawing/2014/main" id="{62362106-2660-D482-B19E-D94608A7853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b="25975"/>
              <a:stretch/>
            </p:blipFill>
            <p:spPr>
              <a:xfrm>
                <a:off x="4727848" y="1412775"/>
                <a:ext cx="4882254" cy="2953689"/>
              </a:xfrm>
              <a:prstGeom prst="rect">
                <a:avLst/>
              </a:prstGeom>
            </p:spPr>
          </p:pic>
          <p:pic>
            <p:nvPicPr>
              <p:cNvPr id="8" name="Picture 7" descr="A graph of a number of patients&#10;&#10;Description automatically generated">
                <a:extLst>
                  <a:ext uri="{FF2B5EF4-FFF2-40B4-BE49-F238E27FC236}">
                    <a16:creationId xmlns:a16="http://schemas.microsoft.com/office/drawing/2014/main" id="{22A10FDB-6ECA-3229-4F3D-9997943DB26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b="25975"/>
              <a:stretch/>
            </p:blipFill>
            <p:spPr>
              <a:xfrm>
                <a:off x="263352" y="1412776"/>
                <a:ext cx="4882254" cy="2953688"/>
              </a:xfrm>
              <a:prstGeom prst="rect">
                <a:avLst/>
              </a:prstGeom>
            </p:spPr>
          </p:pic>
          <p:pic>
            <p:nvPicPr>
              <p:cNvPr id="13" name="Picture 12" descr="A graph of a number of patients&#10;&#10;Description automatically generated">
                <a:extLst>
                  <a:ext uri="{FF2B5EF4-FFF2-40B4-BE49-F238E27FC236}">
                    <a16:creationId xmlns:a16="http://schemas.microsoft.com/office/drawing/2014/main" id="{5A405C95-0EFC-9359-252F-369BC06C063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b="26271"/>
              <a:stretch/>
            </p:blipFill>
            <p:spPr>
              <a:xfrm>
                <a:off x="4732528" y="4077072"/>
                <a:ext cx="4877574" cy="2939058"/>
              </a:xfrm>
              <a:prstGeom prst="rect">
                <a:avLst/>
              </a:prstGeom>
            </p:spPr>
          </p:pic>
          <p:pic>
            <p:nvPicPr>
              <p:cNvPr id="11" name="Picture 10" descr="A graph of a number of patients&#10;&#10;Description automatically generated">
                <a:extLst>
                  <a:ext uri="{FF2B5EF4-FFF2-40B4-BE49-F238E27FC236}">
                    <a16:creationId xmlns:a16="http://schemas.microsoft.com/office/drawing/2014/main" id="{87DB73EE-7AC8-F53A-1F92-291ABB488E5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b="26271"/>
              <a:stretch/>
            </p:blipFill>
            <p:spPr>
              <a:xfrm>
                <a:off x="263352" y="4077072"/>
                <a:ext cx="4882254" cy="2941878"/>
              </a:xfrm>
              <a:prstGeom prst="rect">
                <a:avLst/>
              </a:prstGeom>
            </p:spPr>
          </p:pic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56C44B6A-7BC9-E5FE-2D32-D4CCED50EF50}"/>
                </a:ext>
              </a:extLst>
            </p:cNvPr>
            <p:cNvGrpSpPr/>
            <p:nvPr/>
          </p:nvGrpSpPr>
          <p:grpSpPr>
            <a:xfrm>
              <a:off x="4190124" y="1556792"/>
              <a:ext cx="5119139" cy="3105442"/>
              <a:chOff x="4190124" y="1556792"/>
              <a:chExt cx="5119139" cy="3105442"/>
            </a:xfrm>
          </p:grpSpPr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1C44066-7605-856F-1218-9E8C30AB72A5}"/>
                  </a:ext>
                </a:extLst>
              </p:cNvPr>
              <p:cNvSpPr txBox="1"/>
              <p:nvPr/>
            </p:nvSpPr>
            <p:spPr>
              <a:xfrm>
                <a:off x="4190124" y="1556792"/>
                <a:ext cx="671979" cy="44114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200"/>
                  </a:spcAft>
                </a:pPr>
                <a:r>
                  <a:rPr lang="en-US" sz="1050" dirty="0"/>
                  <a:t>Group 1</a:t>
                </a:r>
              </a:p>
              <a:p>
                <a:r>
                  <a:rPr lang="en-US" sz="1050" dirty="0"/>
                  <a:t>Group 2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8833D57-81B2-5299-E3DF-5D4152345E13}"/>
                  </a:ext>
                </a:extLst>
              </p:cNvPr>
              <p:cNvSpPr txBox="1"/>
              <p:nvPr/>
            </p:nvSpPr>
            <p:spPr>
              <a:xfrm>
                <a:off x="4190124" y="4221088"/>
                <a:ext cx="671979" cy="44114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200"/>
                  </a:spcAft>
                </a:pPr>
                <a:r>
                  <a:rPr lang="en-US" sz="1050" dirty="0"/>
                  <a:t>Group 1</a:t>
                </a:r>
              </a:p>
              <a:p>
                <a:r>
                  <a:rPr lang="en-US" sz="1050" dirty="0"/>
                  <a:t>Group 2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AC20BAD-18E6-989F-72D4-AB0EBCB681C4}"/>
                  </a:ext>
                </a:extLst>
              </p:cNvPr>
              <p:cNvSpPr txBox="1"/>
              <p:nvPr/>
            </p:nvSpPr>
            <p:spPr>
              <a:xfrm>
                <a:off x="8637284" y="1556792"/>
                <a:ext cx="671979" cy="44114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200"/>
                  </a:spcAft>
                </a:pPr>
                <a:r>
                  <a:rPr lang="en-US" sz="1050" dirty="0"/>
                  <a:t>Group 1</a:t>
                </a:r>
              </a:p>
              <a:p>
                <a:r>
                  <a:rPr lang="en-US" sz="1050" dirty="0"/>
                  <a:t>Group 2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619CBCA-E3A7-6D94-96CD-7DF1BAE248B5}"/>
                  </a:ext>
                </a:extLst>
              </p:cNvPr>
              <p:cNvSpPr txBox="1"/>
              <p:nvPr/>
            </p:nvSpPr>
            <p:spPr>
              <a:xfrm>
                <a:off x="8637284" y="4221088"/>
                <a:ext cx="671979" cy="44114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200"/>
                  </a:spcAft>
                </a:pPr>
                <a:r>
                  <a:rPr lang="en-US" sz="1050" dirty="0"/>
                  <a:t>Group 1</a:t>
                </a:r>
              </a:p>
              <a:p>
                <a:r>
                  <a:rPr lang="en-US" sz="1050" dirty="0"/>
                  <a:t>Group 2</a:t>
                </a:r>
              </a:p>
            </p:txBody>
          </p:sp>
        </p:grpSp>
      </p:grp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08B11299-43C6-F84E-A950-DA3C6260519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01850" y="3288270"/>
            <a:ext cx="2825798" cy="2494011"/>
          </a:xfrm>
        </p:spPr>
        <p:txBody>
          <a:bodyPr>
            <a:normAutofit/>
          </a:bodyPr>
          <a:lstStyle/>
          <a:p>
            <a:pPr marL="342900" indent="-342900"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r>
              <a:rPr kumimoji="1"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Group 1 ≥ 75</a:t>
            </a:r>
            <a:r>
              <a:rPr kumimoji="1" lang="en-US" altLang="zh-CN" sz="16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</a:t>
            </a:r>
            <a:r>
              <a:rPr kumimoji="1"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percentile  of proportion of a cell type</a:t>
            </a:r>
          </a:p>
          <a:p>
            <a:pPr marL="342900" indent="-342900"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r>
              <a:rPr kumimoji="1"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Group 2 &lt; 75</a:t>
            </a:r>
            <a:r>
              <a:rPr kumimoji="1" lang="en-US" altLang="zh-CN" sz="16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</a:t>
            </a:r>
            <a:r>
              <a:rPr kumimoji="1"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percentile</a:t>
            </a:r>
          </a:p>
          <a:p>
            <a:pPr marL="342900" indent="-342900"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r>
              <a:rPr kumimoji="1"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Higher Macrophages and CD8</a:t>
            </a:r>
            <a:r>
              <a:rPr kumimoji="1" lang="en-US" altLang="zh-CN" sz="16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+</a:t>
            </a:r>
            <a:r>
              <a:rPr kumimoji="1"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 cells: better</a:t>
            </a:r>
            <a:endParaRPr kumimoji="1" lang="en-US" altLang="zh-CN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spcAft>
                <a:spcPts val="15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endParaRPr kumimoji="1" lang="en-US" altLang="zh-CN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37661A8-18D6-C6B0-9E03-8B0D84E6D277}"/>
              </a:ext>
            </a:extLst>
          </p:cNvPr>
          <p:cNvSpPr txBox="1"/>
          <p:nvPr/>
        </p:nvSpPr>
        <p:spPr>
          <a:xfrm>
            <a:off x="3791181" y="908898"/>
            <a:ext cx="3114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Primary melanoma (n = 102)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840D217-43E1-BA14-7EDF-EBA25772D935}"/>
              </a:ext>
            </a:extLst>
          </p:cNvPr>
          <p:cNvSpPr txBox="1"/>
          <p:nvPr/>
        </p:nvSpPr>
        <p:spPr>
          <a:xfrm>
            <a:off x="8251843" y="908898"/>
            <a:ext cx="3371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Metastatic melanoma (n = 348)</a:t>
            </a:r>
          </a:p>
        </p:txBody>
      </p:sp>
    </p:spTree>
    <p:extLst>
      <p:ext uri="{BB962C8B-B14F-4D97-AF65-F5344CB8AC3E}">
        <p14:creationId xmlns:p14="http://schemas.microsoft.com/office/powerpoint/2010/main" val="3480154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7C3296-770D-464E-B442-9E45ACDE656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14</a:t>
            </a:fld>
            <a:endParaRPr lang="en-AU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9191D91-DED2-9863-3BDA-7E3E8E2FD02F}"/>
              </a:ext>
            </a:extLst>
          </p:cNvPr>
          <p:cNvGrpSpPr/>
          <p:nvPr/>
        </p:nvGrpSpPr>
        <p:grpSpPr>
          <a:xfrm>
            <a:off x="2639616" y="1233710"/>
            <a:ext cx="9410003" cy="5624290"/>
            <a:chOff x="29833" y="1233710"/>
            <a:chExt cx="9410003" cy="5624290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206BE98F-5817-3EC4-209D-CDA4C0BB1503}"/>
                </a:ext>
              </a:extLst>
            </p:cNvPr>
            <p:cNvGrpSpPr/>
            <p:nvPr/>
          </p:nvGrpSpPr>
          <p:grpSpPr>
            <a:xfrm>
              <a:off x="29833" y="1233710"/>
              <a:ext cx="9410003" cy="5624290"/>
              <a:chOff x="1883893" y="1711257"/>
              <a:chExt cx="9410003" cy="5624290"/>
            </a:xfrm>
          </p:grpSpPr>
          <p:pic>
            <p:nvPicPr>
              <p:cNvPr id="10" name="Picture 9" descr="A graph of a number of patients&#10;&#10;Description automatically generated">
                <a:extLst>
                  <a:ext uri="{FF2B5EF4-FFF2-40B4-BE49-F238E27FC236}">
                    <a16:creationId xmlns:a16="http://schemas.microsoft.com/office/drawing/2014/main" id="{7FFB1400-7CA4-EA9C-6DDF-C3FC481306F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b="26560"/>
              <a:stretch/>
            </p:blipFill>
            <p:spPr>
              <a:xfrm>
                <a:off x="6394901" y="1723817"/>
                <a:ext cx="4877574" cy="2927557"/>
              </a:xfrm>
              <a:prstGeom prst="rect">
                <a:avLst/>
              </a:prstGeom>
            </p:spPr>
          </p:pic>
          <p:pic>
            <p:nvPicPr>
              <p:cNvPr id="4" name="Picture 3" descr="A graph of a number of patients&#10;&#10;Description automatically generated">
                <a:extLst>
                  <a:ext uri="{FF2B5EF4-FFF2-40B4-BE49-F238E27FC236}">
                    <a16:creationId xmlns:a16="http://schemas.microsoft.com/office/drawing/2014/main" id="{91F61A26-A46F-06BE-9717-04256E8F4AF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b="26604"/>
              <a:stretch/>
            </p:blipFill>
            <p:spPr>
              <a:xfrm>
                <a:off x="1903579" y="1711257"/>
                <a:ext cx="4904400" cy="2941879"/>
              </a:xfrm>
              <a:prstGeom prst="rect">
                <a:avLst/>
              </a:prstGeom>
            </p:spPr>
          </p:pic>
          <p:pic>
            <p:nvPicPr>
              <p:cNvPr id="22" name="Picture 21" descr="A graph of a number of cells&#10;&#10;Description automatically generated">
                <a:extLst>
                  <a:ext uri="{FF2B5EF4-FFF2-40B4-BE49-F238E27FC236}">
                    <a16:creationId xmlns:a16="http://schemas.microsoft.com/office/drawing/2014/main" id="{320779A8-B031-172E-AD45-5007386CDEC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b="26604"/>
              <a:stretch/>
            </p:blipFill>
            <p:spPr>
              <a:xfrm>
                <a:off x="6373479" y="4382959"/>
                <a:ext cx="4920417" cy="2951487"/>
              </a:xfrm>
              <a:prstGeom prst="rect">
                <a:avLst/>
              </a:prstGeom>
            </p:spPr>
          </p:pic>
          <p:pic>
            <p:nvPicPr>
              <p:cNvPr id="20" name="Picture 19" descr="A graph of a number of cells&#10;&#10;Description automatically generated">
                <a:extLst>
                  <a:ext uri="{FF2B5EF4-FFF2-40B4-BE49-F238E27FC236}">
                    <a16:creationId xmlns:a16="http://schemas.microsoft.com/office/drawing/2014/main" id="{89CC0436-55E5-A53A-6EBC-E9B26D5E969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b="26604"/>
              <a:stretch/>
            </p:blipFill>
            <p:spPr>
              <a:xfrm>
                <a:off x="1883893" y="4381859"/>
                <a:ext cx="4924086" cy="2953688"/>
              </a:xfrm>
              <a:prstGeom prst="rect">
                <a:avLst/>
              </a:prstGeom>
            </p:spPr>
          </p:pic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86E95555-E2DB-2FDE-DBA6-FD436AF2447E}"/>
                </a:ext>
              </a:extLst>
            </p:cNvPr>
            <p:cNvGrpSpPr/>
            <p:nvPr/>
          </p:nvGrpSpPr>
          <p:grpSpPr>
            <a:xfrm>
              <a:off x="4367807" y="1556792"/>
              <a:ext cx="4962512" cy="3105442"/>
              <a:chOff x="4367807" y="1556792"/>
              <a:chExt cx="4962512" cy="3105442"/>
            </a:xfrm>
          </p:grpSpPr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1C44066-7605-856F-1218-9E8C30AB72A5}"/>
                  </a:ext>
                </a:extLst>
              </p:cNvPr>
              <p:cNvSpPr txBox="1"/>
              <p:nvPr/>
            </p:nvSpPr>
            <p:spPr>
              <a:xfrm>
                <a:off x="4367807" y="1556792"/>
                <a:ext cx="487313" cy="44114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rIns="0" rtlCol="0">
                <a:spAutoFit/>
              </a:bodyPr>
              <a:lstStyle/>
              <a:p>
                <a:pPr>
                  <a:spcAft>
                    <a:spcPts val="200"/>
                  </a:spcAft>
                </a:pPr>
                <a:r>
                  <a:rPr lang="en-US" sz="1050" dirty="0"/>
                  <a:t>Group 1</a:t>
                </a:r>
              </a:p>
              <a:p>
                <a:r>
                  <a:rPr lang="en-US" sz="1050" dirty="0"/>
                  <a:t>Group 2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78DA19C-29A6-72BB-ED24-4D318934CE07}"/>
                  </a:ext>
                </a:extLst>
              </p:cNvPr>
              <p:cNvSpPr txBox="1"/>
              <p:nvPr/>
            </p:nvSpPr>
            <p:spPr>
              <a:xfrm>
                <a:off x="4367808" y="4221088"/>
                <a:ext cx="487313" cy="44114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rIns="0" rtlCol="0">
                <a:spAutoFit/>
              </a:bodyPr>
              <a:lstStyle/>
              <a:p>
                <a:pPr>
                  <a:spcAft>
                    <a:spcPts val="200"/>
                  </a:spcAft>
                </a:pPr>
                <a:r>
                  <a:rPr lang="en-US" sz="1050" dirty="0"/>
                  <a:t>Group 1</a:t>
                </a:r>
              </a:p>
              <a:p>
                <a:r>
                  <a:rPr lang="en-US" sz="1050" dirty="0"/>
                  <a:t>Group 2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AF59D95-08C9-B233-1FCA-0DCA39F0C204}"/>
                  </a:ext>
                </a:extLst>
              </p:cNvPr>
              <p:cNvSpPr txBox="1"/>
              <p:nvPr/>
            </p:nvSpPr>
            <p:spPr>
              <a:xfrm>
                <a:off x="8830718" y="1556792"/>
                <a:ext cx="487313" cy="44114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rIns="0" rtlCol="0">
                <a:spAutoFit/>
              </a:bodyPr>
              <a:lstStyle/>
              <a:p>
                <a:pPr>
                  <a:spcAft>
                    <a:spcPts val="200"/>
                  </a:spcAft>
                </a:pPr>
                <a:r>
                  <a:rPr lang="en-US" sz="1050" dirty="0"/>
                  <a:t>Group 1</a:t>
                </a:r>
              </a:p>
              <a:p>
                <a:r>
                  <a:rPr lang="en-US" sz="1050" dirty="0"/>
                  <a:t>Group 2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71311F4-ED91-5D04-0033-6B2B7F7CDE96}"/>
                  </a:ext>
                </a:extLst>
              </p:cNvPr>
              <p:cNvSpPr txBox="1"/>
              <p:nvPr/>
            </p:nvSpPr>
            <p:spPr>
              <a:xfrm>
                <a:off x="8843006" y="4221088"/>
                <a:ext cx="487313" cy="44114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rIns="0" rtlCol="0">
                <a:spAutoFit/>
              </a:bodyPr>
              <a:lstStyle/>
              <a:p>
                <a:pPr>
                  <a:spcAft>
                    <a:spcPts val="200"/>
                  </a:spcAft>
                </a:pPr>
                <a:r>
                  <a:rPr lang="en-US" sz="1050" dirty="0"/>
                  <a:t>Group 1</a:t>
                </a:r>
              </a:p>
              <a:p>
                <a:r>
                  <a:rPr lang="en-US" sz="1050" dirty="0"/>
                  <a:t>Group 2</a:t>
                </a:r>
              </a:p>
            </p:txBody>
          </p:sp>
        </p:grp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BBAA7027-3632-B64A-8021-30EDFBBC8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712" y="670534"/>
            <a:ext cx="3295032" cy="703620"/>
          </a:xfrm>
        </p:spPr>
        <p:txBody>
          <a:bodyPr>
            <a:normAutofit/>
          </a:bodyPr>
          <a:lstStyle/>
          <a:p>
            <a:r>
              <a:rPr lang="en-US" sz="4400" dirty="0"/>
              <a:t>KM analysis</a:t>
            </a:r>
            <a:endParaRPr lang="en-US" sz="4400" dirty="0">
              <a:highlight>
                <a:srgbClr val="FFFF00"/>
              </a:highlight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08B11299-43C6-F84E-A950-DA3C6260519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19336" y="3194655"/>
            <a:ext cx="2825798" cy="2494011"/>
          </a:xfrm>
        </p:spPr>
        <p:txBody>
          <a:bodyPr>
            <a:normAutofit/>
          </a:bodyPr>
          <a:lstStyle/>
          <a:p>
            <a:pPr marL="342900" indent="-342900"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r>
              <a:rPr kumimoji="1"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Group 1 ≥ 75</a:t>
            </a:r>
            <a:r>
              <a:rPr kumimoji="1" lang="en-US" altLang="zh-CN" sz="16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</a:t>
            </a:r>
            <a:r>
              <a:rPr kumimoji="1"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percentile  of proportion of a cell type</a:t>
            </a:r>
          </a:p>
          <a:p>
            <a:pPr marL="342900" indent="-342900"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r>
              <a:rPr kumimoji="1"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Group 2 &lt; 75</a:t>
            </a:r>
            <a:r>
              <a:rPr kumimoji="1" lang="en-US" altLang="zh-CN" sz="16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</a:t>
            </a:r>
            <a:r>
              <a:rPr kumimoji="1"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percentile</a:t>
            </a:r>
          </a:p>
          <a:p>
            <a:pPr marL="342900" indent="-342900"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r>
              <a:rPr kumimoji="1"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Higher NK cells: worse</a:t>
            </a:r>
          </a:p>
          <a:p>
            <a:pPr marL="342900" indent="-342900"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r>
              <a:rPr kumimoji="1"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Higher B cells: better</a:t>
            </a:r>
            <a:endParaRPr kumimoji="1" lang="en-US" altLang="zh-CN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spcAft>
                <a:spcPts val="15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endParaRPr kumimoji="1" lang="en-US" altLang="zh-CN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5842CE8-DD68-B7D0-8C91-A6D5BC19CFA3}"/>
              </a:ext>
            </a:extLst>
          </p:cNvPr>
          <p:cNvSpPr txBox="1"/>
          <p:nvPr/>
        </p:nvSpPr>
        <p:spPr>
          <a:xfrm>
            <a:off x="3791181" y="908898"/>
            <a:ext cx="3114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Primary melanoma (n = 102)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D98258A-9FDF-29BE-471B-55CBA6030249}"/>
              </a:ext>
            </a:extLst>
          </p:cNvPr>
          <p:cNvSpPr txBox="1"/>
          <p:nvPr/>
        </p:nvSpPr>
        <p:spPr>
          <a:xfrm>
            <a:off x="8251843" y="908898"/>
            <a:ext cx="3371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Metastatic melanoma (n = 348)</a:t>
            </a:r>
          </a:p>
        </p:txBody>
      </p:sp>
    </p:spTree>
    <p:extLst>
      <p:ext uri="{BB962C8B-B14F-4D97-AF65-F5344CB8AC3E}">
        <p14:creationId xmlns:p14="http://schemas.microsoft.com/office/powerpoint/2010/main" val="4283602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4CE7A26-653A-084F-A6C8-EB5218BD6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456" y="692696"/>
            <a:ext cx="10729266" cy="794096"/>
          </a:xfrm>
        </p:spPr>
        <p:txBody>
          <a:bodyPr>
            <a:noAutofit/>
          </a:bodyPr>
          <a:lstStyle/>
          <a:p>
            <a:r>
              <a:rPr lang="en-US" sz="4400" dirty="0"/>
              <a:t>Summary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19547F-60CC-A240-BC7D-5AD70896D49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C7A015-097C-1041-B790-C562DA00C2A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15</a:t>
            </a:fld>
            <a:endParaRPr lang="en-AU" dirty="0"/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E8B5693E-8F4C-4943-B443-6114F1022DB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199456" y="1628800"/>
            <a:ext cx="9937178" cy="4608512"/>
          </a:xfrm>
        </p:spPr>
        <p:txBody>
          <a:bodyPr>
            <a:normAutofit lnSpcReduction="10000"/>
          </a:bodyPr>
          <a:lstStyle/>
          <a:p>
            <a:pPr marL="342900" indent="-342900">
              <a:spcAft>
                <a:spcPts val="15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r>
              <a:rPr lang="en-A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Extracted cellular composition: 8 cell types, three existing melanoma bulk gene expression data sets</a:t>
            </a:r>
          </a:p>
          <a:p>
            <a:pPr marL="342900" indent="-342900">
              <a:spcAft>
                <a:spcPts val="15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r>
              <a:rPr kumimoji="1"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Novel combination of CIBERSORT and survival analysis: cellular markers for melanoma patient survival</a:t>
            </a:r>
          </a:p>
          <a:p>
            <a:pPr>
              <a:spcAft>
                <a:spcPts val="1500"/>
              </a:spcAft>
              <a:buClr>
                <a:schemeClr val="tx1">
                  <a:lumMod val="50000"/>
                  <a:lumOff val="50000"/>
                </a:schemeClr>
              </a:buClr>
            </a:pPr>
            <a:r>
              <a:rPr kumimoji="1"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- Primary: fibroblasts</a:t>
            </a:r>
          </a:p>
          <a:p>
            <a:pPr>
              <a:spcAft>
                <a:spcPts val="1500"/>
              </a:spcAft>
              <a:buClr>
                <a:schemeClr val="tx1">
                  <a:lumMod val="50000"/>
                  <a:lumOff val="50000"/>
                </a:schemeClr>
              </a:buClr>
            </a:pPr>
            <a:r>
              <a:rPr kumimoji="1"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- Metastatic: immune cells, macrophages and CD8+ T cells</a:t>
            </a:r>
          </a:p>
          <a:p>
            <a:pPr marL="342900" indent="-342900">
              <a:spcAft>
                <a:spcPts val="15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r>
              <a:rPr kumimoji="1"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Combination of methods applicable to other cancers and complex diseases</a:t>
            </a:r>
          </a:p>
        </p:txBody>
      </p:sp>
    </p:spTree>
    <p:extLst>
      <p:ext uri="{BB962C8B-B14F-4D97-AF65-F5344CB8AC3E}">
        <p14:creationId xmlns:p14="http://schemas.microsoft.com/office/powerpoint/2010/main" val="2987371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A1BE32B-0572-1DA1-0758-949148F78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5120" y="2348880"/>
            <a:ext cx="3675525" cy="2160240"/>
          </a:xfrm>
        </p:spPr>
        <p:txBody>
          <a:bodyPr>
            <a:normAutofit/>
          </a:bodyPr>
          <a:lstStyle/>
          <a:p>
            <a:r>
              <a:rPr lang="en-US" sz="5400" dirty="0"/>
              <a:t>Thank you!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99260A-D7B9-3356-6D68-B6C9369D9C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91E645-70B1-D6B3-C37D-6701E06EC78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16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65282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94A8F39-130E-46A1-5DA9-965663009F4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11424" y="2132856"/>
            <a:ext cx="10513168" cy="3024336"/>
          </a:xfrm>
        </p:spPr>
        <p:txBody>
          <a:bodyPr>
            <a:normAutofit/>
          </a:bodyPr>
          <a:lstStyle/>
          <a:p>
            <a:pPr marL="342900" indent="-342900">
              <a:spcAft>
                <a:spcPts val="1500"/>
              </a:spcAft>
              <a:buClr>
                <a:prstClr val="black">
                  <a:lumMod val="50000"/>
                  <a:lumOff val="50000"/>
                </a:prstClr>
              </a:buClr>
              <a:buFont typeface="Arial" panose="020B0604020202020204" pitchFamily="34" charset="0"/>
              <a:buChar char="•"/>
              <a:defRPr/>
            </a:pPr>
            <a:r>
              <a:rPr kumimoji="1"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Investigative use of a combination of data visualization techniques and statistical methods</a:t>
            </a:r>
            <a:endParaRPr kumimoji="1" lang="en-US" altLang="zh-CN" sz="2800" strike="sngStrike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Aft>
                <a:spcPts val="1500"/>
              </a:spcAft>
              <a:buClr>
                <a:prstClr val="black">
                  <a:lumMod val="50000"/>
                  <a:lumOff val="50000"/>
                </a:prstClr>
              </a:buClr>
              <a:defRPr/>
            </a:pPr>
            <a:r>
              <a:rPr kumimoji="1"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- help understand progression for complex diseases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DDC9C68-DAEB-68DE-2AFD-53248CE25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424" y="836712"/>
            <a:ext cx="10801274" cy="648072"/>
          </a:xfrm>
        </p:spPr>
        <p:txBody>
          <a:bodyPr>
            <a:noAutofit/>
          </a:bodyPr>
          <a:lstStyle/>
          <a:p>
            <a:r>
              <a:rPr lang="en-US" sz="4400" dirty="0"/>
              <a:t>Objectives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D8473D-6BD0-A895-E85D-A0DE96369D0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DAF8B9-4AAF-04F8-6750-F8A3C1BB570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09488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94A8F39-130E-46A1-5DA9-965663009F4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83432" y="2155988"/>
            <a:ext cx="10228290" cy="3670529"/>
          </a:xfrm>
        </p:spPr>
        <p:txBody>
          <a:bodyPr>
            <a:normAutofit/>
          </a:bodyPr>
          <a:lstStyle/>
          <a:p>
            <a:pPr marL="342900" indent="-342900">
              <a:spcAft>
                <a:spcPts val="1500"/>
              </a:spcAft>
              <a:buClr>
                <a:prstClr val="black">
                  <a:lumMod val="50000"/>
                  <a:lumOff val="50000"/>
                </a:prstClr>
              </a:buClr>
              <a:buFont typeface="Arial" panose="020B0604020202020204" pitchFamily="34" charset="0"/>
              <a:buChar char="•"/>
              <a:defRPr/>
            </a:pPr>
            <a:r>
              <a:rPr kumimoji="1" lang="en-AU" altLang="zh-CN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Malignancy of melanocytes, most fatal skin cancer</a:t>
            </a:r>
          </a:p>
          <a:p>
            <a:pPr marL="342900" indent="-342900">
              <a:spcAft>
                <a:spcPts val="1500"/>
              </a:spcAft>
              <a:buClr>
                <a:prstClr val="black">
                  <a:lumMod val="50000"/>
                  <a:lumOff val="50000"/>
                </a:prstClr>
              </a:buClr>
              <a:buFont typeface="Arial" panose="020B0604020202020204" pitchFamily="34" charset="0"/>
              <a:buChar char="•"/>
              <a:defRPr/>
            </a:pPr>
            <a:r>
              <a:rPr kumimoji="1" lang="en-AU" altLang="zh-CN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Australia and New Zealand the highest incidence</a:t>
            </a:r>
          </a:p>
          <a:p>
            <a:pPr marL="342900" indent="-342900">
              <a:spcAft>
                <a:spcPts val="1500"/>
              </a:spcAft>
              <a:buClr>
                <a:prstClr val="black">
                  <a:lumMod val="50000"/>
                  <a:lumOff val="50000"/>
                </a:prstClr>
              </a:buClr>
              <a:buFont typeface="Arial" panose="020B0604020202020204" pitchFamily="34" charset="0"/>
              <a:buChar char="•"/>
              <a:defRPr/>
            </a:pPr>
            <a:r>
              <a:rPr kumimoji="1" lang="en-AU" altLang="zh-CN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Immune checkpoint blockade, molecular targeted therapy</a:t>
            </a:r>
          </a:p>
          <a:p>
            <a:pPr marL="342900" indent="-342900">
              <a:spcAft>
                <a:spcPts val="1500"/>
              </a:spcAft>
              <a:buClr>
                <a:prstClr val="black">
                  <a:lumMod val="50000"/>
                  <a:lumOff val="50000"/>
                </a:prstClr>
              </a:buClr>
              <a:buFont typeface="Arial" panose="020B0604020202020204" pitchFamily="34" charset="0"/>
              <a:buChar char="•"/>
              <a:defRPr/>
            </a:pPr>
            <a:r>
              <a:rPr kumimoji="1" lang="en-AU" altLang="zh-CN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Understand melanoma patient variations, novel markers</a:t>
            </a:r>
            <a:endParaRPr kumimoji="1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ea typeface="+mn-ea"/>
              <a:cs typeface="+mn-cs"/>
            </a:endParaRPr>
          </a:p>
          <a:p>
            <a:pPr marL="342900" indent="-342900">
              <a:spcAft>
                <a:spcPts val="1500"/>
              </a:spcAft>
              <a:buClr>
                <a:prstClr val="black">
                  <a:lumMod val="50000"/>
                  <a:lumOff val="50000"/>
                </a:prstClr>
              </a:buClr>
              <a:buFont typeface="Arial" panose="020B0604020202020204" pitchFamily="34" charset="0"/>
              <a:buChar char="•"/>
              <a:defRPr/>
            </a:pPr>
            <a:endParaRPr kumimoji="1" lang="en-AU" altLang="zh-CN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DDC9C68-DAEB-68DE-2AFD-53248CE25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3432" y="892724"/>
            <a:ext cx="7776864" cy="576064"/>
          </a:xfrm>
        </p:spPr>
        <p:txBody>
          <a:bodyPr>
            <a:noAutofit/>
          </a:bodyPr>
          <a:lstStyle/>
          <a:p>
            <a:r>
              <a:rPr lang="en-US" sz="4400" dirty="0"/>
              <a:t>Melanoma: a complex disease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D8473D-6BD0-A895-E85D-A0DE96369D0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DAF8B9-4AAF-04F8-6750-F8A3C1BB570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7477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D67C2D48-309D-85CF-595A-FAB5D1A5C413}"/>
              </a:ext>
            </a:extLst>
          </p:cNvPr>
          <p:cNvGrpSpPr/>
          <p:nvPr/>
        </p:nvGrpSpPr>
        <p:grpSpPr>
          <a:xfrm>
            <a:off x="2774725" y="5274484"/>
            <a:ext cx="2631553" cy="1197356"/>
            <a:chOff x="9056978" y="1268288"/>
            <a:chExt cx="2631553" cy="1197356"/>
          </a:xfrm>
        </p:grpSpPr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B7C380F6-60BF-F1F6-200F-29104DFF76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56978" y="1268288"/>
              <a:ext cx="2631553" cy="11973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371FF57-7BFF-D889-59AD-FD17D14471B1}"/>
                </a:ext>
              </a:extLst>
            </p:cNvPr>
            <p:cNvSpPr txBox="1"/>
            <p:nvPr/>
          </p:nvSpPr>
          <p:spPr>
            <a:xfrm>
              <a:off x="9056978" y="2032015"/>
              <a:ext cx="193995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100" b="1" dirty="0">
                  <a:solidFill>
                    <a:schemeClr val="accent6">
                      <a:lumMod val="50000"/>
                    </a:schemeClr>
                  </a:solidFill>
                </a:rPr>
                <a:t>The Cancer Genome Atlas</a:t>
              </a:r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658E9385-612D-E747-8D1C-BFA8AB1FB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7581" y="692696"/>
            <a:ext cx="9406891" cy="864096"/>
          </a:xfrm>
        </p:spPr>
        <p:txBody>
          <a:bodyPr>
            <a:noAutofit/>
          </a:bodyPr>
          <a:lstStyle/>
          <a:p>
            <a:r>
              <a:rPr lang="en-US" sz="4400" dirty="0"/>
              <a:t>Data</a:t>
            </a:r>
            <a:endParaRPr lang="en-US" sz="4400" strike="sngStrik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CC6921-2DF5-F542-8BDD-2DA93EBCBC8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FADB77-4AFF-9342-B6A1-7072EABB04B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4</a:t>
            </a:fld>
            <a:endParaRPr lang="en-AU" dirty="0"/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0D4298F1-E22E-7742-B8C1-B90E91156DE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37581" y="1905663"/>
            <a:ext cx="10595794" cy="3611569"/>
          </a:xfrm>
        </p:spPr>
        <p:txBody>
          <a:bodyPr>
            <a:normAutofit/>
          </a:bodyPr>
          <a:lstStyle/>
          <a:p>
            <a:pPr marL="342900" indent="-342900">
              <a:spcAft>
                <a:spcPts val="15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r>
              <a:rPr kumimoji="1"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TCGA skin cutaneous melanoma RNA-seq and clinical data</a:t>
            </a:r>
          </a:p>
          <a:p>
            <a:pPr>
              <a:spcAft>
                <a:spcPts val="1500"/>
              </a:spcAft>
              <a:buClr>
                <a:schemeClr val="tx1">
                  <a:lumMod val="50000"/>
                  <a:lumOff val="50000"/>
                </a:schemeClr>
              </a:buClr>
            </a:pPr>
            <a:r>
              <a:rPr kumimoji="1"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- 450 samples (102 primary, 348 metastasized) x 20,501 genes</a:t>
            </a:r>
          </a:p>
          <a:p>
            <a:pPr>
              <a:spcAft>
                <a:spcPts val="1500"/>
              </a:spcAft>
              <a:buClr>
                <a:schemeClr val="tx1">
                  <a:lumMod val="50000"/>
                  <a:lumOff val="50000"/>
                </a:schemeClr>
              </a:buClr>
            </a:pPr>
            <a:r>
              <a:rPr kumimoji="1"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- Clinical data: age, gender, survival time</a:t>
            </a:r>
          </a:p>
          <a:p>
            <a:pPr marL="342900" indent="-342900">
              <a:spcAft>
                <a:spcPts val="15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r>
              <a:rPr kumimoji="1"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Two additional melanoma data sets: validation</a:t>
            </a:r>
          </a:p>
          <a:p>
            <a:pPr>
              <a:spcAft>
                <a:spcPts val="1500"/>
              </a:spcAft>
              <a:buClr>
                <a:schemeClr val="tx1">
                  <a:lumMod val="50000"/>
                  <a:lumOff val="50000"/>
                </a:schemeClr>
              </a:buClr>
            </a:pPr>
            <a:endParaRPr kumimoji="1" lang="en-US" altLang="zh-CN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9" name="Picture 4" descr="GEO Logo">
            <a:extLst>
              <a:ext uri="{FF2B5EF4-FFF2-40B4-BE49-F238E27FC236}">
                <a16:creationId xmlns:a16="http://schemas.microsoft.com/office/drawing/2014/main" id="{2EC31B8A-086A-4941-3875-555817D4D5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120" y="5447712"/>
            <a:ext cx="1854200" cy="85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2573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7AE78D7-41AE-BF49-8D9F-563ED4F2F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424" y="764704"/>
            <a:ext cx="9361114" cy="648072"/>
          </a:xfrm>
        </p:spPr>
        <p:txBody>
          <a:bodyPr>
            <a:noAutofit/>
          </a:bodyPr>
          <a:lstStyle/>
          <a:p>
            <a:r>
              <a:rPr lang="en-US" sz="4400" dirty="0"/>
              <a:t>Data characteristics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871125-9D0E-774F-84EF-F87562A539F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155C98-2BF3-9F4C-81B8-773FDD25661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5</a:t>
            </a:fld>
            <a:endParaRPr lang="en-AU" dirty="0"/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D3CB539A-C0F0-4949-A587-CF74C2563DA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11424" y="2255386"/>
            <a:ext cx="9145016" cy="3713581"/>
          </a:xfrm>
        </p:spPr>
        <p:txBody>
          <a:bodyPr>
            <a:noAutofit/>
          </a:bodyPr>
          <a:lstStyle/>
          <a:p>
            <a:pPr marL="342900" indent="-342900">
              <a:lnSpc>
                <a:spcPct val="100000"/>
              </a:lnSpc>
              <a:spcAft>
                <a:spcPts val="12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r>
              <a:rPr kumimoji="1"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Bulk RNA-sequencing: average across input cells</a:t>
            </a:r>
          </a:p>
          <a:p>
            <a:pPr marL="342900" indent="-342900">
              <a:lnSpc>
                <a:spcPct val="100000"/>
              </a:lnSpc>
              <a:spcAft>
                <a:spcPts val="12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r>
              <a:rPr kumimoji="1"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 information about cell type abundance</a:t>
            </a:r>
          </a:p>
          <a:p>
            <a:pPr marL="342900" indent="-342900">
              <a:lnSpc>
                <a:spcPct val="100000"/>
              </a:lnSpc>
              <a:spcAft>
                <a:spcPts val="12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r>
              <a:rPr kumimoji="1"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High variance of cellular composition in cancer tissue</a:t>
            </a:r>
          </a:p>
        </p:txBody>
      </p:sp>
    </p:spTree>
    <p:extLst>
      <p:ext uri="{BB962C8B-B14F-4D97-AF65-F5344CB8AC3E}">
        <p14:creationId xmlns:p14="http://schemas.microsoft.com/office/powerpoint/2010/main" val="4015911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7AE78D7-41AE-BF49-8D9F-563ED4F2F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424" y="764704"/>
            <a:ext cx="9721080" cy="648072"/>
          </a:xfrm>
        </p:spPr>
        <p:txBody>
          <a:bodyPr>
            <a:noAutofit/>
          </a:bodyPr>
          <a:lstStyle/>
          <a:p>
            <a:r>
              <a:rPr lang="en-US" sz="4400" dirty="0"/>
              <a:t>Previous studies: cellular composition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871125-9D0E-774F-84EF-F87562A539F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155C98-2BF3-9F4C-81B8-773FDD25661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6</a:t>
            </a:fld>
            <a:endParaRPr lang="en-AU" dirty="0"/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D3CB539A-C0F0-4949-A587-CF74C2563DA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11424" y="2255386"/>
            <a:ext cx="9145016" cy="3713581"/>
          </a:xfrm>
        </p:spPr>
        <p:txBody>
          <a:bodyPr>
            <a:noAutofit/>
          </a:bodyPr>
          <a:lstStyle/>
          <a:p>
            <a:pPr marL="342900" indent="-342900">
              <a:lnSpc>
                <a:spcPct val="100000"/>
              </a:lnSpc>
              <a:spcAft>
                <a:spcPts val="12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r>
              <a:rPr kumimoji="1"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Immunohistochemistry (IHC)</a:t>
            </a:r>
          </a:p>
          <a:p>
            <a:pPr marL="342900" indent="-342900">
              <a:lnSpc>
                <a:spcPct val="100000"/>
              </a:lnSpc>
              <a:spcAft>
                <a:spcPts val="12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r>
              <a:rPr kumimoji="1"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Flow cytometry</a:t>
            </a:r>
          </a:p>
          <a:p>
            <a:pPr marL="342900" indent="-342900">
              <a:lnSpc>
                <a:spcPct val="100000"/>
              </a:lnSpc>
              <a:spcAft>
                <a:spcPts val="12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r>
              <a:rPr kumimoji="1"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Single-cell RNA-sequencing (</a:t>
            </a:r>
            <a:r>
              <a:rPr kumimoji="1" lang="en-US" altLang="zh-CN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scRNA</a:t>
            </a:r>
            <a:r>
              <a:rPr kumimoji="1"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-seq)</a:t>
            </a:r>
          </a:p>
        </p:txBody>
      </p:sp>
    </p:spTree>
    <p:extLst>
      <p:ext uri="{BB962C8B-B14F-4D97-AF65-F5344CB8AC3E}">
        <p14:creationId xmlns:p14="http://schemas.microsoft.com/office/powerpoint/2010/main" val="1085183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84FF87D-3B72-4D4D-8F25-168C6C2EFDA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25690" y="2348880"/>
            <a:ext cx="9892463" cy="3007103"/>
          </a:xfrm>
        </p:spPr>
        <p:txBody>
          <a:bodyPr>
            <a:normAutofit/>
          </a:bodyPr>
          <a:lstStyle/>
          <a:p>
            <a:pPr marL="342900" indent="-342900">
              <a:spcAft>
                <a:spcPts val="15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r>
              <a:rPr kumimoji="1"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“Digital cytometry”: deconvolve cellular composition from bulk RNA-seq data based on a reference data</a:t>
            </a:r>
          </a:p>
          <a:p>
            <a:pPr marL="342900" indent="-342900">
              <a:spcAft>
                <a:spcPts val="15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r>
              <a:rPr kumimoji="1"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CIBERSORT*</a:t>
            </a:r>
          </a:p>
          <a:p>
            <a:pPr marL="342900" indent="-342900">
              <a:spcAft>
                <a:spcPts val="15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endParaRPr kumimoji="1" lang="en-US" altLang="zh-CN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60A4FC2-F887-C849-8528-3B3EF8DC3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424" y="836712"/>
            <a:ext cx="10153202" cy="648072"/>
          </a:xfrm>
        </p:spPr>
        <p:txBody>
          <a:bodyPr>
            <a:noAutofit/>
          </a:bodyPr>
          <a:lstStyle/>
          <a:p>
            <a:r>
              <a:rPr lang="en-US" sz="4400" dirty="0"/>
              <a:t>Digital cytometry: cellular composition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6D4398-C4AA-3D4D-A64E-F9AD5DB2D4A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CF9D5B-DE63-034D-8348-024F5ECF1AB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7</a:t>
            </a:fld>
            <a:endParaRPr lang="en-A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E8BE8EE-5FAD-A14B-505D-4DE061C54009}"/>
              </a:ext>
            </a:extLst>
          </p:cNvPr>
          <p:cNvSpPr txBox="1"/>
          <p:nvPr/>
        </p:nvSpPr>
        <p:spPr>
          <a:xfrm>
            <a:off x="263352" y="6500780"/>
            <a:ext cx="25715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Newman </a:t>
            </a:r>
            <a:r>
              <a:rPr lang="en-US" sz="11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et al.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(2015) </a:t>
            </a:r>
            <a:r>
              <a:rPr lang="en-US" sz="11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Nature Methods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A3F3E1-FFDF-8861-424C-D53EDF09A529}"/>
              </a:ext>
            </a:extLst>
          </p:cNvPr>
          <p:cNvSpPr txBox="1"/>
          <p:nvPr/>
        </p:nvSpPr>
        <p:spPr>
          <a:xfrm>
            <a:off x="890778" y="5468308"/>
            <a:ext cx="84455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* CIBERSORT: “</a:t>
            </a:r>
            <a:r>
              <a:rPr lang="en-AU" sz="1600" b="1" dirty="0">
                <a:solidFill>
                  <a:schemeClr val="tx1">
                    <a:lumMod val="75000"/>
                    <a:lumOff val="25000"/>
                  </a:schemeClr>
                </a:solidFill>
                <a:ea typeface="DengXian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en-AU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ell-type </a:t>
            </a:r>
            <a:r>
              <a:rPr lang="en-AU" sz="1600" b="1" dirty="0">
                <a:solidFill>
                  <a:schemeClr val="tx1">
                    <a:lumMod val="75000"/>
                    <a:lumOff val="25000"/>
                  </a:schemeClr>
                </a:solidFill>
                <a:ea typeface="DengXian" panose="02010600030101010101" pitchFamily="2" charset="-122"/>
                <a:cs typeface="Times New Roman" panose="02020603050405020304" pitchFamily="18" charset="0"/>
              </a:rPr>
              <a:t>I</a:t>
            </a:r>
            <a:r>
              <a:rPr lang="en-AU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dentification </a:t>
            </a:r>
            <a:r>
              <a:rPr lang="en-AU" sz="1600" b="1" dirty="0">
                <a:solidFill>
                  <a:schemeClr val="tx1">
                    <a:lumMod val="75000"/>
                    <a:lumOff val="25000"/>
                  </a:schemeClr>
                </a:solidFill>
                <a:ea typeface="DengXian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en-AU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y </a:t>
            </a:r>
            <a:r>
              <a:rPr lang="en-AU" sz="16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E</a:t>
            </a:r>
            <a:r>
              <a:rPr lang="en-AU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stimating </a:t>
            </a:r>
            <a:r>
              <a:rPr lang="en-AU" sz="16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R</a:t>
            </a:r>
            <a:r>
              <a:rPr lang="en-AU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elative </a:t>
            </a:r>
            <a:r>
              <a:rPr lang="en-AU" sz="16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S</a:t>
            </a:r>
            <a:r>
              <a:rPr lang="en-AU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ubsets </a:t>
            </a:r>
            <a:r>
              <a:rPr lang="en-AU" sz="1600" b="1" dirty="0">
                <a:solidFill>
                  <a:schemeClr val="tx1">
                    <a:lumMod val="75000"/>
                    <a:lumOff val="25000"/>
                  </a:schemeClr>
                </a:solidFill>
                <a:ea typeface="DengXian" panose="02010600030101010101" pitchFamily="2" charset="-122"/>
                <a:cs typeface="Times New Roman" panose="02020603050405020304" pitchFamily="18" charset="0"/>
              </a:rPr>
              <a:t>o</a:t>
            </a:r>
            <a:r>
              <a:rPr lang="en-AU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f </a:t>
            </a:r>
            <a:r>
              <a:rPr lang="en-AU" sz="16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R</a:t>
            </a:r>
            <a:r>
              <a:rPr lang="en-AU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NA </a:t>
            </a:r>
            <a:r>
              <a:rPr lang="en-AU" sz="16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T</a:t>
            </a:r>
            <a:r>
              <a:rPr lang="en-AU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ranscripts</a:t>
            </a:r>
            <a:r>
              <a:rPr kumimoji="1"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96271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33B5C58-30D7-D1AA-F3E3-D8B295C239B6}"/>
              </a:ext>
            </a:extLst>
          </p:cNvPr>
          <p:cNvSpPr txBox="1"/>
          <p:nvPr/>
        </p:nvSpPr>
        <p:spPr>
          <a:xfrm>
            <a:off x="1302468" y="2437246"/>
            <a:ext cx="704892" cy="62273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60A4FC2-F887-C849-8528-3B3EF8DC3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424" y="836712"/>
            <a:ext cx="10153202" cy="648072"/>
          </a:xfrm>
        </p:spPr>
        <p:txBody>
          <a:bodyPr>
            <a:noAutofit/>
          </a:bodyPr>
          <a:lstStyle/>
          <a:p>
            <a:r>
              <a:rPr lang="en-US" sz="4400" dirty="0"/>
              <a:t>Digital cytometry: cellular composition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6D4398-C4AA-3D4D-A64E-F9AD5DB2D4A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CF9D5B-DE63-034D-8348-024F5ECF1AB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8</a:t>
            </a:fld>
            <a:endParaRPr lang="en-A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E8BE8EE-5FAD-A14B-505D-4DE061C54009}"/>
              </a:ext>
            </a:extLst>
          </p:cNvPr>
          <p:cNvSpPr txBox="1"/>
          <p:nvPr/>
        </p:nvSpPr>
        <p:spPr>
          <a:xfrm>
            <a:off x="263352" y="6500780"/>
            <a:ext cx="25715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Newman </a:t>
            </a:r>
            <a:r>
              <a:rPr lang="en-US" sz="11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et al.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(2015) </a:t>
            </a:r>
            <a:r>
              <a:rPr lang="en-US" sz="11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Nature Methods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AAF83EB-CB11-1928-D97A-F6AEE4C187D4}"/>
              </a:ext>
            </a:extLst>
          </p:cNvPr>
          <p:cNvSpPr txBox="1"/>
          <p:nvPr/>
        </p:nvSpPr>
        <p:spPr>
          <a:xfrm>
            <a:off x="713365" y="4027988"/>
            <a:ext cx="428470" cy="3785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E7D1D8D-99D0-FAB2-306E-D454E7346E36}"/>
              </a:ext>
            </a:extLst>
          </p:cNvPr>
          <p:cNvGrpSpPr/>
          <p:nvPr/>
        </p:nvGrpSpPr>
        <p:grpSpPr>
          <a:xfrm>
            <a:off x="1405138" y="1606684"/>
            <a:ext cx="2576584" cy="1661124"/>
            <a:chOff x="684660" y="1745275"/>
            <a:chExt cx="2576584" cy="1661124"/>
          </a:xfrm>
        </p:grpSpPr>
        <p:pic>
          <p:nvPicPr>
            <p:cNvPr id="23" name="Picture 22" descr="A diagram of a cancer cell&#10;&#10;Description automatically generated">
              <a:extLst>
                <a:ext uri="{FF2B5EF4-FFF2-40B4-BE49-F238E27FC236}">
                  <a16:creationId xmlns:a16="http://schemas.microsoft.com/office/drawing/2014/main" id="{4F767617-05A9-C5AB-82A2-7FE146917E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9878" r="42905" b="57283"/>
            <a:stretch/>
          </p:blipFill>
          <p:spPr>
            <a:xfrm>
              <a:off x="2346172" y="1745275"/>
              <a:ext cx="915072" cy="1661124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88F60D2-D657-9CD1-8F06-F267C4973361}"/>
                </a:ext>
              </a:extLst>
            </p:cNvPr>
            <p:cNvSpPr txBox="1"/>
            <p:nvPr/>
          </p:nvSpPr>
          <p:spPr>
            <a:xfrm>
              <a:off x="684660" y="2142690"/>
              <a:ext cx="158248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Bulk tumor</a:t>
              </a:r>
            </a:p>
            <a:p>
              <a:pPr algn="ctr"/>
              <a:r>
                <a:rPr lang="en-US" dirty="0"/>
                <a:t>transcriptome</a:t>
              </a:r>
            </a:p>
            <a:p>
              <a:pPr algn="ctr"/>
              <a:r>
                <a:rPr lang="en-US" dirty="0"/>
                <a:t>profile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B995215-E398-FF84-47F5-90B1389489B2}"/>
              </a:ext>
            </a:extLst>
          </p:cNvPr>
          <p:cNvGrpSpPr/>
          <p:nvPr/>
        </p:nvGrpSpPr>
        <p:grpSpPr>
          <a:xfrm>
            <a:off x="257743" y="3717032"/>
            <a:ext cx="3994254" cy="2794421"/>
            <a:chOff x="682397" y="3724750"/>
            <a:chExt cx="3994254" cy="2794421"/>
          </a:xfrm>
        </p:grpSpPr>
        <p:pic>
          <p:nvPicPr>
            <p:cNvPr id="21" name="Picture 20" descr="A diagram of a cancer cell&#10;&#10;Description automatically generated">
              <a:extLst>
                <a:ext uri="{FF2B5EF4-FFF2-40B4-BE49-F238E27FC236}">
                  <a16:creationId xmlns:a16="http://schemas.microsoft.com/office/drawing/2014/main" id="{E5C44A18-2EC4-DA85-DD98-8568D32E08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5773" t="35605" r="58601" b="9296"/>
            <a:stretch/>
          </p:blipFill>
          <p:spPr>
            <a:xfrm>
              <a:off x="2695146" y="4376535"/>
              <a:ext cx="1981505" cy="2142636"/>
            </a:xfrm>
            <a:prstGeom prst="rect">
              <a:avLst/>
            </a:prstGeom>
          </p:spPr>
        </p:pic>
        <p:pic>
          <p:nvPicPr>
            <p:cNvPr id="26" name="Picture 25" descr="A diagram of a cancer cell&#10;&#10;Description automatically generated">
              <a:extLst>
                <a:ext uri="{FF2B5EF4-FFF2-40B4-BE49-F238E27FC236}">
                  <a16:creationId xmlns:a16="http://schemas.microsoft.com/office/drawing/2014/main" id="{A8973687-0448-26D9-A69E-8244B097C3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0849" r="74293"/>
            <a:stretch/>
          </p:blipFill>
          <p:spPr>
            <a:xfrm>
              <a:off x="713365" y="4703472"/>
              <a:ext cx="1981505" cy="1634551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4B3D7B5-12BD-9731-397F-0140405EED4E}"/>
                </a:ext>
              </a:extLst>
            </p:cNvPr>
            <p:cNvSpPr txBox="1"/>
            <p:nvPr/>
          </p:nvSpPr>
          <p:spPr>
            <a:xfrm>
              <a:off x="682397" y="3724750"/>
              <a:ext cx="1582486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Single-cell</a:t>
              </a:r>
            </a:p>
            <a:p>
              <a:pPr algn="ctr"/>
              <a:r>
                <a:rPr lang="en-US" dirty="0"/>
                <a:t>transcriptome</a:t>
              </a:r>
            </a:p>
            <a:p>
              <a:pPr algn="ctr"/>
              <a:r>
                <a:rPr lang="en-US" dirty="0"/>
                <a:t>profile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8636B78-D4C7-6D30-A46A-306F9470465A}"/>
                </a:ext>
              </a:extLst>
            </p:cNvPr>
            <p:cNvSpPr txBox="1"/>
            <p:nvPr/>
          </p:nvSpPr>
          <p:spPr>
            <a:xfrm>
              <a:off x="2659203" y="3724750"/>
              <a:ext cx="192873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Gene expression</a:t>
              </a:r>
            </a:p>
            <a:p>
              <a:pPr algn="ctr"/>
              <a:r>
                <a:rPr lang="en-US" dirty="0"/>
                <a:t>signature matrix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CD035106-03FC-AA0B-5D4F-4C0C46E2A0A2}"/>
              </a:ext>
            </a:extLst>
          </p:cNvPr>
          <p:cNvGrpSpPr/>
          <p:nvPr/>
        </p:nvGrpSpPr>
        <p:grpSpPr>
          <a:xfrm>
            <a:off x="4251997" y="2742763"/>
            <a:ext cx="3356171" cy="2330160"/>
            <a:chOff x="4251997" y="2742763"/>
            <a:chExt cx="3356171" cy="2330160"/>
          </a:xfrm>
        </p:grpSpPr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7C11229A-5F4E-43E2-5A49-8EAB22B418D2}"/>
                </a:ext>
              </a:extLst>
            </p:cNvPr>
            <p:cNvCxnSpPr>
              <a:cxnSpLocks/>
            </p:cNvCxnSpPr>
            <p:nvPr/>
          </p:nvCxnSpPr>
          <p:spPr>
            <a:xfrm>
              <a:off x="4251997" y="2742763"/>
              <a:ext cx="891376" cy="614229"/>
            </a:xfrm>
            <a:prstGeom prst="straightConnector1">
              <a:avLst/>
            </a:prstGeom>
            <a:ln w="444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286432C5-EFC8-4616-C8EF-D91BBC06AB2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87940" y="4040197"/>
              <a:ext cx="885460" cy="756955"/>
            </a:xfrm>
            <a:prstGeom prst="straightConnector1">
              <a:avLst/>
            </a:prstGeom>
            <a:ln w="444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6E1F57E9-F7A9-03BB-7D27-C1D45781817D}"/>
                </a:ext>
              </a:extLst>
            </p:cNvPr>
            <p:cNvCxnSpPr/>
            <p:nvPr/>
          </p:nvCxnSpPr>
          <p:spPr>
            <a:xfrm>
              <a:off x="6932112" y="3717032"/>
              <a:ext cx="676056" cy="0"/>
            </a:xfrm>
            <a:prstGeom prst="straightConnector1">
              <a:avLst/>
            </a:prstGeom>
            <a:ln w="444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BBBD8777-09C2-D539-DB6D-2F68CD87C213}"/>
                </a:ext>
              </a:extLst>
            </p:cNvPr>
            <p:cNvGrpSpPr/>
            <p:nvPr/>
          </p:nvGrpSpPr>
          <p:grpSpPr>
            <a:xfrm>
              <a:off x="5173400" y="3356992"/>
              <a:ext cx="1838965" cy="1715931"/>
              <a:chOff x="5173400" y="3178196"/>
              <a:chExt cx="1838965" cy="1715931"/>
            </a:xfrm>
          </p:grpSpPr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044CC330-D8FE-8A46-5244-F4AE3F08515B}"/>
                  </a:ext>
                </a:extLst>
              </p:cNvPr>
              <p:cNvGrpSpPr/>
              <p:nvPr/>
            </p:nvGrpSpPr>
            <p:grpSpPr>
              <a:xfrm>
                <a:off x="5173400" y="3178196"/>
                <a:ext cx="1838965" cy="1715931"/>
                <a:chOff x="5132261" y="3088494"/>
                <a:chExt cx="1838965" cy="1715931"/>
              </a:xfrm>
            </p:grpSpPr>
            <p:pic>
              <p:nvPicPr>
                <p:cNvPr id="22" name="Picture 21" descr="A diagram of a cancer cell&#10;&#10;Description automatically generated">
                  <a:extLst>
                    <a:ext uri="{FF2B5EF4-FFF2-40B4-BE49-F238E27FC236}">
                      <a16:creationId xmlns:a16="http://schemas.microsoft.com/office/drawing/2014/main" id="{0D600505-6CFB-BBE9-5424-188F087F82A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46771" t="55558" r="39381" b="23179"/>
                <a:stretch/>
              </p:blipFill>
              <p:spPr>
                <a:xfrm>
                  <a:off x="5217271" y="3088494"/>
                  <a:ext cx="1641936" cy="773122"/>
                </a:xfrm>
                <a:prstGeom prst="rect">
                  <a:avLst/>
                </a:prstGeom>
              </p:spPr>
            </p:pic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6F76E5BB-9B98-169F-0243-CCDED724F730}"/>
                    </a:ext>
                  </a:extLst>
                </p:cNvPr>
                <p:cNvSpPr txBox="1"/>
                <p:nvPr/>
              </p:nvSpPr>
              <p:spPr>
                <a:xfrm>
                  <a:off x="5132261" y="3881095"/>
                  <a:ext cx="1838965" cy="9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i="1" dirty="0"/>
                    <a:t>v</a:t>
                  </a:r>
                  <a:r>
                    <a:rPr lang="en-US" dirty="0"/>
                    <a:t>-support vector</a:t>
                  </a:r>
                </a:p>
                <a:p>
                  <a:pPr algn="ctr"/>
                  <a:r>
                    <a:rPr lang="en-US" dirty="0"/>
                    <a:t>regression</a:t>
                  </a:r>
                </a:p>
                <a:p>
                  <a:pPr algn="ctr"/>
                  <a:r>
                    <a:rPr lang="en-US" dirty="0"/>
                    <a:t>(linear kernel)</a:t>
                  </a:r>
                </a:p>
              </p:txBody>
            </p:sp>
          </p:grp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F9E73196-AA7A-E281-8854-E0D578D043B4}"/>
                  </a:ext>
                </a:extLst>
              </p:cNvPr>
              <p:cNvSpPr txBox="1"/>
              <p:nvPr/>
            </p:nvSpPr>
            <p:spPr>
              <a:xfrm>
                <a:off x="5478003" y="3372808"/>
                <a:ext cx="1229760" cy="307777"/>
              </a:xfrm>
              <a:prstGeom prst="rect">
                <a:avLst/>
              </a:prstGeom>
              <a:solidFill>
                <a:srgbClr val="FDFAD5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CIBERSORT</a:t>
                </a:r>
              </a:p>
            </p:txBody>
          </p:sp>
        </p:grp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12D10C3E-0430-5BCB-294E-76DAC4A8F29D}"/>
              </a:ext>
            </a:extLst>
          </p:cNvPr>
          <p:cNvGrpSpPr/>
          <p:nvPr/>
        </p:nvGrpSpPr>
        <p:grpSpPr>
          <a:xfrm>
            <a:off x="7653285" y="1700808"/>
            <a:ext cx="4132327" cy="3293445"/>
            <a:chOff x="7680176" y="1484784"/>
            <a:chExt cx="4132327" cy="3293445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16B9F6E6-B856-3264-489D-121D5EA9EB76}"/>
                </a:ext>
              </a:extLst>
            </p:cNvPr>
            <p:cNvGrpSpPr/>
            <p:nvPr/>
          </p:nvGrpSpPr>
          <p:grpSpPr>
            <a:xfrm>
              <a:off x="7680176" y="1484784"/>
              <a:ext cx="4132327" cy="3293445"/>
              <a:chOff x="7680176" y="1484784"/>
              <a:chExt cx="4132327" cy="3293445"/>
            </a:xfrm>
          </p:grpSpPr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F2272F31-98EB-E66F-C68F-5A75F3787FBB}"/>
                  </a:ext>
                </a:extLst>
              </p:cNvPr>
              <p:cNvGrpSpPr/>
              <p:nvPr/>
            </p:nvGrpSpPr>
            <p:grpSpPr>
              <a:xfrm>
                <a:off x="7680176" y="1599783"/>
                <a:ext cx="4132327" cy="3178446"/>
                <a:chOff x="7680176" y="1599783"/>
                <a:chExt cx="4132327" cy="3178446"/>
              </a:xfrm>
            </p:grpSpPr>
            <p:pic>
              <p:nvPicPr>
                <p:cNvPr id="16" name="Picture 15" descr="A diagram of a cancer cell&#10;&#10;Description automatically generated">
                  <a:extLst>
                    <a:ext uri="{FF2B5EF4-FFF2-40B4-BE49-F238E27FC236}">
                      <a16:creationId xmlns:a16="http://schemas.microsoft.com/office/drawing/2014/main" id="{6C04F552-DC7B-B00F-790E-250072E2FEB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65793" t="12679"/>
                <a:stretch/>
              </p:blipFill>
              <p:spPr>
                <a:xfrm>
                  <a:off x="7680176" y="1599783"/>
                  <a:ext cx="4132327" cy="3178446"/>
                </a:xfrm>
                <a:prstGeom prst="rect">
                  <a:avLst/>
                </a:prstGeom>
              </p:spPr>
            </p:pic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9385DBBE-7D00-7F97-8B9F-E9497F744379}"/>
                    </a:ext>
                  </a:extLst>
                </p:cNvPr>
                <p:cNvSpPr txBox="1"/>
                <p:nvPr/>
              </p:nvSpPr>
              <p:spPr>
                <a:xfrm>
                  <a:off x="7763748" y="4027988"/>
                  <a:ext cx="1428596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Permutation</a:t>
                  </a:r>
                </a:p>
                <a:p>
                  <a:pPr algn="ctr"/>
                  <a:r>
                    <a:rPr lang="en-US" dirty="0"/>
                    <a:t>analysis</a:t>
                  </a:r>
                </a:p>
              </p:txBody>
            </p:sp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4634DB71-78FB-DFDB-3041-8DAA89BB6819}"/>
                    </a:ext>
                  </a:extLst>
                </p:cNvPr>
                <p:cNvSpPr txBox="1"/>
                <p:nvPr/>
              </p:nvSpPr>
              <p:spPr>
                <a:xfrm>
                  <a:off x="7680391" y="2742763"/>
                  <a:ext cx="1595309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                      </a:t>
                  </a:r>
                </a:p>
              </p:txBody>
            </p:sp>
          </p:grp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C859134-B6D8-12CC-FC3B-617904456CAD}"/>
                  </a:ext>
                </a:extLst>
              </p:cNvPr>
              <p:cNvSpPr txBox="1"/>
              <p:nvPr/>
            </p:nvSpPr>
            <p:spPr>
              <a:xfrm>
                <a:off x="9192344" y="1484784"/>
                <a:ext cx="2582758" cy="64633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Relative fractions and</a:t>
                </a:r>
              </a:p>
              <a:p>
                <a:r>
                  <a:rPr lang="en-US" dirty="0"/>
                  <a:t>global P-value estimate</a:t>
                </a:r>
              </a:p>
            </p:txBody>
          </p:sp>
        </p:grp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34C21DC3-2338-8A51-7D50-9D2AF34EFA7F}"/>
                </a:ext>
              </a:extLst>
            </p:cNvPr>
            <p:cNvSpPr txBox="1"/>
            <p:nvPr/>
          </p:nvSpPr>
          <p:spPr>
            <a:xfrm>
              <a:off x="7861736" y="3303147"/>
              <a:ext cx="1151277" cy="523220"/>
            </a:xfrm>
            <a:prstGeom prst="rect">
              <a:avLst/>
            </a:prstGeom>
            <a:solidFill>
              <a:srgbClr val="FDD8D3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Significance</a:t>
              </a:r>
            </a:p>
            <a:p>
              <a:pPr algn="ctr"/>
              <a:r>
                <a:rPr lang="en-US" sz="1400" dirty="0"/>
                <a:t>threshold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84045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84FF87D-3B72-4D4D-8F25-168C6C2EFDA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11424" y="2132856"/>
            <a:ext cx="9676439" cy="3672408"/>
          </a:xfrm>
        </p:spPr>
        <p:txBody>
          <a:bodyPr>
            <a:normAutofit/>
          </a:bodyPr>
          <a:lstStyle/>
          <a:p>
            <a:pPr marL="342900" indent="-342900">
              <a:spcAft>
                <a:spcPts val="15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r>
              <a:rPr kumimoji="1"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Survival analysis: Cox proportional-hazards model; Kaplan-Meier survival curves</a:t>
            </a:r>
          </a:p>
          <a:p>
            <a:pPr marL="342900" indent="-342900">
              <a:spcAft>
                <a:spcPts val="15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r>
              <a:rPr kumimoji="1"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Previous studies: gene markers and patient survival</a:t>
            </a:r>
          </a:p>
          <a:p>
            <a:pPr marL="342900" indent="-342900">
              <a:spcAft>
                <a:spcPts val="15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r>
              <a:rPr kumimoji="1"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Novel combination of CIBERSORT and survival analysis</a:t>
            </a:r>
          </a:p>
          <a:p>
            <a:pPr marL="342900" indent="-342900">
              <a:spcAft>
                <a:spcPts val="15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r>
              <a:rPr kumimoji="1"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Higher-level, cellular markers for melanoma</a:t>
            </a:r>
            <a:endParaRPr kumimoji="1" lang="en-US" altLang="zh-CN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60A4FC2-F887-C849-8528-3B3EF8DC3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424" y="836712"/>
            <a:ext cx="10153202" cy="648072"/>
          </a:xfrm>
        </p:spPr>
        <p:txBody>
          <a:bodyPr>
            <a:noAutofit/>
          </a:bodyPr>
          <a:lstStyle/>
          <a:p>
            <a:r>
              <a:rPr lang="en-US" sz="4400" dirty="0"/>
              <a:t>Cellular composition and patient survival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6D4398-C4AA-3D4D-A64E-F9AD5DB2D4A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CF9D5B-DE63-034D-8348-024F5ECF1AB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9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91610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University of Queensland">
  <a:themeElements>
    <a:clrScheme name="UQ PPT">
      <a:dk1>
        <a:sysClr val="windowText" lastClr="000000"/>
      </a:dk1>
      <a:lt1>
        <a:sysClr val="window" lastClr="FFFFFF"/>
      </a:lt1>
      <a:dk2>
        <a:srgbClr val="999490"/>
      </a:dk2>
      <a:lt2>
        <a:srgbClr val="D7D1CC"/>
      </a:lt2>
      <a:accent1>
        <a:srgbClr val="51247A"/>
      </a:accent1>
      <a:accent2>
        <a:srgbClr val="E62645"/>
      </a:accent2>
      <a:accent3>
        <a:srgbClr val="00A2C7"/>
      </a:accent3>
      <a:accent4>
        <a:srgbClr val="EB602B"/>
      </a:accent4>
      <a:accent5>
        <a:srgbClr val="4085C6"/>
      </a:accent5>
      <a:accent6>
        <a:srgbClr val="2EA836"/>
      </a:accent6>
      <a:hlink>
        <a:srgbClr val="00A2C7"/>
      </a:hlink>
      <a:folHlink>
        <a:srgbClr val="00A2C7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Q PowerPoint Template v4.potx" id="{EB40B91F-2F7C-4628-893D-3539496D6C6A}" vid="{691CE4A2-4C6F-4895-A94C-37E246F52C8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UQ PowerPoint Template v4</Template>
  <TotalTime>53074</TotalTime>
  <Words>903</Words>
  <Application>Microsoft Macintosh PowerPoint</Application>
  <PresentationFormat>Widescreen</PresentationFormat>
  <Paragraphs>180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Wingdings</vt:lpstr>
      <vt:lpstr>University of Queensland</vt:lpstr>
      <vt:lpstr>PowerPoint Presentation</vt:lpstr>
      <vt:lpstr>Objectives</vt:lpstr>
      <vt:lpstr>Melanoma: a complex disease</vt:lpstr>
      <vt:lpstr>Data</vt:lpstr>
      <vt:lpstr>Data characteristics</vt:lpstr>
      <vt:lpstr>Previous studies: cellular composition</vt:lpstr>
      <vt:lpstr>Digital cytometry: cellular composition</vt:lpstr>
      <vt:lpstr>Digital cytometry: cellular composition</vt:lpstr>
      <vt:lpstr>Cellular composition and patient survival</vt:lpstr>
      <vt:lpstr>Methods</vt:lpstr>
      <vt:lpstr>Results – CIBERSORT</vt:lpstr>
      <vt:lpstr>Multivariate Cox regression </vt:lpstr>
      <vt:lpstr>KM analysis</vt:lpstr>
      <vt:lpstr>KM analysis</vt:lpstr>
      <vt:lpstr>Summary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Rebekah</dc:creator>
  <cp:lastModifiedBy>Min Zhang</cp:lastModifiedBy>
  <cp:revision>273</cp:revision>
  <dcterms:created xsi:type="dcterms:W3CDTF">2018-09-28T01:38:30Z</dcterms:created>
  <dcterms:modified xsi:type="dcterms:W3CDTF">2023-11-26T22:03:27Z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f488380-630a-4f55-a077-a19445e3f360_Enabled">
    <vt:lpwstr>true</vt:lpwstr>
  </property>
  <property fmtid="{D5CDD505-2E9C-101B-9397-08002B2CF9AE}" pid="3" name="MSIP_Label_0f488380-630a-4f55-a077-a19445e3f360_SetDate">
    <vt:lpwstr>2022-02-02T03:24:36Z</vt:lpwstr>
  </property>
  <property fmtid="{D5CDD505-2E9C-101B-9397-08002B2CF9AE}" pid="4" name="MSIP_Label_0f488380-630a-4f55-a077-a19445e3f360_Method">
    <vt:lpwstr>Privileged</vt:lpwstr>
  </property>
  <property fmtid="{D5CDD505-2E9C-101B-9397-08002B2CF9AE}" pid="5" name="MSIP_Label_0f488380-630a-4f55-a077-a19445e3f360_Name">
    <vt:lpwstr>OFFICIAL - INTERNAL</vt:lpwstr>
  </property>
  <property fmtid="{D5CDD505-2E9C-101B-9397-08002B2CF9AE}" pid="6" name="MSIP_Label_0f488380-630a-4f55-a077-a19445e3f360_SiteId">
    <vt:lpwstr>b6e377cf-9db3-46cb-91a2-fad9605bb15c</vt:lpwstr>
  </property>
  <property fmtid="{D5CDD505-2E9C-101B-9397-08002B2CF9AE}" pid="7" name="MSIP_Label_0f488380-630a-4f55-a077-a19445e3f360_ActionId">
    <vt:lpwstr>380b2b7a-9a36-46e0-9562-540ec282ffc7</vt:lpwstr>
  </property>
  <property fmtid="{D5CDD505-2E9C-101B-9397-08002B2CF9AE}" pid="8" name="MSIP_Label_0f488380-630a-4f55-a077-a19445e3f360_ContentBits">
    <vt:lpwstr>0</vt:lpwstr>
  </property>
</Properties>
</file>