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7" r:id="rId3"/>
    <p:sldId id="266" r:id="rId4"/>
    <p:sldId id="270" r:id="rId5"/>
    <p:sldId id="259" r:id="rId6"/>
    <p:sldId id="280" r:id="rId7"/>
    <p:sldId id="260" r:id="rId8"/>
    <p:sldId id="283" r:id="rId9"/>
    <p:sldId id="269" r:id="rId10"/>
    <p:sldId id="275" r:id="rId11"/>
    <p:sldId id="282" r:id="rId12"/>
    <p:sldId id="284" r:id="rId13"/>
    <p:sldId id="285" r:id="rId14"/>
    <p:sldId id="272" r:id="rId15"/>
    <p:sldId id="278" r:id="rId16"/>
    <p:sldId id="286" r:id="rId17"/>
    <p:sldId id="288" r:id="rId18"/>
    <p:sldId id="287" r:id="rId19"/>
    <p:sldId id="289" r:id="rId20"/>
    <p:sldId id="263" r:id="rId21"/>
    <p:sldId id="290" r:id="rId22"/>
    <p:sldId id="265" r:id="rId23"/>
    <p:sldId id="291" r:id="rId24"/>
    <p:sldId id="297" r:id="rId25"/>
    <p:sldId id="277" r:id="rId26"/>
    <p:sldId id="292" r:id="rId27"/>
    <p:sldId id="293" r:id="rId28"/>
    <p:sldId id="294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C7D22-2C04-41BD-BC0A-F746C024158F}" type="datetimeFigureOut">
              <a:rPr lang="en-AU" smtClean="0"/>
              <a:t>2/12/2015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09FF8-E3A4-4E71-BE87-EB6793CFF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364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Scientists collect multivariate abundance</a:t>
            </a:r>
            <a:r>
              <a:rPr lang="en-AU" baseline="0" dirty="0" smtClean="0"/>
              <a:t> data to assess the effect of stuff on community structure. Here interested by the effect of the soldier crab on the </a:t>
            </a:r>
            <a:r>
              <a:rPr lang="en-AU" baseline="0" dirty="0" err="1" smtClean="0"/>
              <a:t>meio</a:t>
            </a:r>
            <a:r>
              <a:rPr lang="en-AU" baseline="0" dirty="0" smtClean="0"/>
              <a:t>-fauna community structure. </a:t>
            </a:r>
          </a:p>
          <a:p>
            <a:r>
              <a:rPr lang="en-AU" baseline="0" dirty="0" err="1" smtClean="0"/>
              <a:t>Meio</a:t>
            </a:r>
            <a:r>
              <a:rPr lang="en-AU" baseline="0" dirty="0" smtClean="0"/>
              <a:t> fauna: randomized block design: 4 blocks, 2 treatments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9FF8-E3A4-4E71-BE87-EB6793CFFCD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50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Strength of assumptions</a:t>
            </a:r>
            <a:r>
              <a:rPr lang="en-AU" baseline="0" dirty="0" smtClean="0"/>
              <a:t> decreases top to bottom.</a:t>
            </a:r>
          </a:p>
          <a:p>
            <a:r>
              <a:rPr lang="en-AU" baseline="0" dirty="0" smtClean="0"/>
              <a:t>Ecology: models are always </a:t>
            </a:r>
            <a:r>
              <a:rPr lang="en-AU" baseline="0" dirty="0" err="1" smtClean="0"/>
              <a:t>misspecified</a:t>
            </a:r>
            <a:r>
              <a:rPr lang="en-AU" baseline="0" dirty="0" smtClean="0"/>
              <a:t>. In particular species are not independent of each other, and correlation is </a:t>
            </a:r>
            <a:r>
              <a:rPr lang="en-AU" baseline="0" dirty="0" err="1" smtClean="0"/>
              <a:t>misspecified</a:t>
            </a:r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9FF8-E3A4-4E71-BE87-EB6793CFFCD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05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Strength of assumptions</a:t>
            </a:r>
            <a:r>
              <a:rPr lang="en-AU" baseline="0" dirty="0" smtClean="0"/>
              <a:t> decreases top to bottom.</a:t>
            </a:r>
          </a:p>
          <a:p>
            <a:r>
              <a:rPr lang="en-AU" baseline="0" dirty="0" smtClean="0"/>
              <a:t>Ecology: models are always </a:t>
            </a:r>
            <a:r>
              <a:rPr lang="en-AU" baseline="0" dirty="0" err="1" smtClean="0"/>
              <a:t>misspecified</a:t>
            </a:r>
            <a:r>
              <a:rPr lang="en-AU" baseline="0" dirty="0" smtClean="0"/>
              <a:t>. In particular species are not independent of each other, and correlation is </a:t>
            </a:r>
            <a:r>
              <a:rPr lang="en-AU" baseline="0" dirty="0" err="1" smtClean="0"/>
              <a:t>misspecified</a:t>
            </a:r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9FF8-E3A4-4E71-BE87-EB6793CFFCD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05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Not obvious</a:t>
            </a:r>
            <a:r>
              <a:rPr lang="en-AU" baseline="0" dirty="0" smtClean="0"/>
              <a:t> how to define residuals for non-Gaussian regression models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9FF8-E3A4-4E71-BE87-EB6793CFFCD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323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Black cumulative</a:t>
            </a:r>
            <a:r>
              <a:rPr lang="en-AU" baseline="0" dirty="0" smtClean="0"/>
              <a:t> distribution function of interest, example Poisson for a Poisson </a:t>
            </a:r>
            <a:r>
              <a:rPr lang="en-AU" baseline="0" dirty="0" err="1" smtClean="0"/>
              <a:t>glm</a:t>
            </a:r>
            <a:endParaRPr lang="en-AU" baseline="0" dirty="0" smtClean="0"/>
          </a:p>
          <a:p>
            <a:r>
              <a:rPr lang="en-AU" baseline="0" dirty="0" smtClean="0"/>
              <a:t>Distribute uniformly the probability mass between these two values by taking a weighted average  with random weight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9FF8-E3A4-4E71-BE87-EB6793CFFCD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446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Location</a:t>
            </a:r>
            <a:r>
              <a:rPr lang="en-AU" baseline="0" dirty="0" smtClean="0"/>
              <a:t> parameter</a:t>
            </a:r>
            <a:r>
              <a:rPr lang="en-AU" dirty="0" smtClean="0"/>
              <a:t> mu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9FF8-E3A4-4E71-BE87-EB6793CFFCD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9366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Parametric bootstrap is our gold standard. Type error</a:t>
            </a:r>
            <a:r>
              <a:rPr lang="en-AU" baseline="0" dirty="0" smtClean="0"/>
              <a:t> is too high, and increases with sample size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9FF8-E3A4-4E71-BE87-EB6793CFFCD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713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Correlation is due to shrinkage of random</a:t>
            </a:r>
            <a:r>
              <a:rPr lang="en-AU" baseline="0" dirty="0" smtClean="0"/>
              <a:t> effects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9FF8-E3A4-4E71-BE87-EB6793CFFCDE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0745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9FF8-E3A4-4E71-BE87-EB6793CFFCDE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505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D8B5-C033-45A6-8C9F-2A5FC4D58711}" type="datetimeFigureOut">
              <a:rPr lang="en-AU" smtClean="0"/>
              <a:t>2/12/2015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6F27-86C3-4F4C-B16A-DB84E58F31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218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D8B5-C033-45A6-8C9F-2A5FC4D58711}" type="datetimeFigureOut">
              <a:rPr lang="en-AU" smtClean="0"/>
              <a:t>2/12/2015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6F27-86C3-4F4C-B16A-DB84E58F31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627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D8B5-C033-45A6-8C9F-2A5FC4D58711}" type="datetimeFigureOut">
              <a:rPr lang="en-AU" smtClean="0"/>
              <a:t>2/12/2015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6F27-86C3-4F4C-B16A-DB84E58F31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447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D8B5-C033-45A6-8C9F-2A5FC4D58711}" type="datetimeFigureOut">
              <a:rPr lang="en-AU" smtClean="0"/>
              <a:t>2/12/2015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6F27-86C3-4F4C-B16A-DB84E58F31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57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D8B5-C033-45A6-8C9F-2A5FC4D58711}" type="datetimeFigureOut">
              <a:rPr lang="en-AU" smtClean="0"/>
              <a:t>2/12/2015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6F27-86C3-4F4C-B16A-DB84E58F31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D8B5-C033-45A6-8C9F-2A5FC4D58711}" type="datetimeFigureOut">
              <a:rPr lang="en-AU" smtClean="0"/>
              <a:t>2/12/2015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6F27-86C3-4F4C-B16A-DB84E58F31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890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D8B5-C033-45A6-8C9F-2A5FC4D58711}" type="datetimeFigureOut">
              <a:rPr lang="en-AU" smtClean="0"/>
              <a:t>2/12/2015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6F27-86C3-4F4C-B16A-DB84E58F31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63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D8B5-C033-45A6-8C9F-2A5FC4D58711}" type="datetimeFigureOut">
              <a:rPr lang="en-AU" smtClean="0"/>
              <a:t>2/12/2015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6F27-86C3-4F4C-B16A-DB84E58F31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17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D8B5-C033-45A6-8C9F-2A5FC4D58711}" type="datetimeFigureOut">
              <a:rPr lang="en-AU" smtClean="0"/>
              <a:t>2/12/2015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6F27-86C3-4F4C-B16A-DB84E58F31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327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D8B5-C033-45A6-8C9F-2A5FC4D58711}" type="datetimeFigureOut">
              <a:rPr lang="en-AU" smtClean="0"/>
              <a:t>2/12/2015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6F27-86C3-4F4C-B16A-DB84E58F31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147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D8B5-C033-45A6-8C9F-2A5FC4D58711}" type="datetimeFigureOut">
              <a:rPr lang="en-AU" smtClean="0"/>
              <a:t>2/12/2015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6F27-86C3-4F4C-B16A-DB84E58F31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793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3D8B5-C033-45A6-8C9F-2A5FC4D58711}" type="datetimeFigureOut">
              <a:rPr lang="en-AU" smtClean="0"/>
              <a:t>2/12/2015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66F27-86C3-4F4C-B16A-DB84E58F31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34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0 - En cours\0 - Thèse\2 - Production\2 - Papers drafts\2 - PortfolioEffectMetrics\LOIC\Selected pics\LTMP___ProformaPhotos___RM___200809___JW___JW023___IMG_5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92"/>
            <a:ext cx="9180512" cy="688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406" y="26708"/>
            <a:ext cx="9050593" cy="1470025"/>
          </a:xfrm>
        </p:spPr>
        <p:txBody>
          <a:bodyPr>
            <a:normAutofit/>
          </a:bodyPr>
          <a:lstStyle/>
          <a:p>
            <a:r>
              <a:rPr lang="en-AU" dirty="0" smtClean="0"/>
              <a:t>Inference for multivariate abundance data: </a:t>
            </a:r>
            <a:r>
              <a:rPr lang="en-AU" dirty="0" err="1" smtClean="0"/>
              <a:t>glmm</a:t>
            </a:r>
            <a:r>
              <a:rPr lang="en-AU" dirty="0" smtClean="0"/>
              <a:t> &amp; the PIT-trap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800" y="1484784"/>
            <a:ext cx="6400800" cy="504056"/>
          </a:xfrm>
        </p:spPr>
        <p:txBody>
          <a:bodyPr>
            <a:noAutofit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Loïc Thibaut, David Warton</a:t>
            </a:r>
            <a:endParaRPr lang="en-AU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Spons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6" y="5429703"/>
            <a:ext cx="7812360" cy="119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/>
              <a:t>Poisson </a:t>
            </a:r>
            <a:r>
              <a:rPr lang="en-AU" dirty="0" err="1" smtClean="0"/>
              <a:t>glmm</a:t>
            </a:r>
            <a:r>
              <a:rPr lang="en-AU" dirty="0" smtClean="0"/>
              <a:t> for Eaglehawk neck data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80526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1" i="1">
                          <a:latin typeface="Cambria Math"/>
                        </a:rPr>
                        <m:t>𝒚</m:t>
                      </m:r>
                      <m:r>
                        <a:rPr lang="en-AU" sz="2800" b="1" i="1">
                          <a:latin typeface="Cambria Math"/>
                        </a:rPr>
                        <m:t>~</m:t>
                      </m:r>
                      <m:r>
                        <a:rPr lang="en-AU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A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AU" sz="2800" b="1" i="1">
                              <a:latin typeface="Cambria Math"/>
                            </a:rPr>
                            <m:t>𝝁</m:t>
                          </m:r>
                        </m:e>
                      </m:d>
                    </m:oMath>
                  </m:oMathPara>
                </a14:m>
                <a:endParaRPr lang="en-AU" sz="2800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1" i="1">
                          <a:latin typeface="Cambria Math"/>
                        </a:rPr>
                        <m:t>𝝁</m:t>
                      </m:r>
                      <m:r>
                        <a:rPr lang="en-AU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AU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AU" sz="28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A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AU" sz="2800" b="1" i="1">
                              <a:latin typeface="Cambria Math"/>
                            </a:rPr>
                            <m:t>𝜼</m:t>
                          </m:r>
                        </m:e>
                      </m:d>
                    </m:oMath>
                  </m:oMathPara>
                </a14:m>
                <a:endParaRPr lang="en-AU" sz="2800" dirty="0"/>
              </a:p>
              <a:p>
                <a:pPr marL="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>
                          <a:latin typeface="Cambria Math"/>
                        </a:rPr>
                        <m:t>𝜼</m:t>
                      </m:r>
                      <m:r>
                        <a:rPr lang="en-AU" b="1" i="1">
                          <a:latin typeface="Cambria Math"/>
                        </a:rPr>
                        <m:t>=</m:t>
                      </m:r>
                      <m:r>
                        <a:rPr lang="en-AU" b="1" i="1">
                          <a:latin typeface="Cambria Math"/>
                        </a:rPr>
                        <m:t>𝑿</m:t>
                      </m:r>
                      <m:r>
                        <a:rPr lang="en-AU" b="1" i="1">
                          <a:latin typeface="Cambria Math"/>
                        </a:rPr>
                        <m:t>𝜷</m:t>
                      </m:r>
                      <m:r>
                        <a:rPr lang="en-AU" b="1" i="1">
                          <a:latin typeface="Cambria Math"/>
                        </a:rPr>
                        <m:t>+</m:t>
                      </m:r>
                      <m:r>
                        <a:rPr lang="en-AU" b="1" i="1">
                          <a:latin typeface="Cambria Math"/>
                        </a:rPr>
                        <m:t>𝒁</m:t>
                      </m:r>
                      <m:sSub>
                        <m:sSubPr>
                          <m:ctrlPr>
                            <a:rPr lang="en-A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1" i="1">
                              <a:latin typeface="Cambria Math"/>
                            </a:rPr>
                            <m:t>𝚲</m:t>
                          </m:r>
                        </m:e>
                        <m:sub>
                          <m:r>
                            <a:rPr lang="en-AU" b="1" i="1">
                              <a:latin typeface="Cambria Math"/>
                            </a:rPr>
                            <m:t>𝜽</m:t>
                          </m:r>
                        </m:sub>
                      </m:sSub>
                      <m:r>
                        <a:rPr lang="en-AU" b="1" i="1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AU" dirty="0" smtClean="0"/>
              </a:p>
              <a:p>
                <a:pPr marL="0" lvl="1" indent="0">
                  <a:lnSpc>
                    <a:spcPct val="150000"/>
                  </a:lnSpc>
                  <a:buNone/>
                </a:pPr>
                <a:r>
                  <a:rPr lang="en-AU" dirty="0" smtClean="0"/>
                  <a:t>null</a:t>
                </a:r>
                <a:r>
                  <a:rPr lang="en-AU" dirty="0"/>
                  <a:t>:  y ~ 1 + treat + (1|block)</a:t>
                </a:r>
              </a:p>
              <a:p>
                <a:pPr marL="0" indent="0">
                  <a:buNone/>
                </a:pPr>
                <a:r>
                  <a:rPr lang="en-AU" sz="2800" dirty="0"/>
                  <a:t>f</a:t>
                </a:r>
                <a:r>
                  <a:rPr lang="en-AU" sz="2800" dirty="0" smtClean="0"/>
                  <a:t>ull:</a:t>
                </a:r>
                <a:r>
                  <a:rPr lang="en-AU" sz="2800" dirty="0"/>
                  <a:t> </a:t>
                </a:r>
                <a:r>
                  <a:rPr lang="en-AU" sz="2800" dirty="0" smtClean="0"/>
                  <a:t>  y ~ 1 + treat + (1+treat|block)</a:t>
                </a:r>
                <a:endParaRPr lang="en-AU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>
                          <a:latin typeface="Cambria Math"/>
                        </a:rPr>
                        <m:t>𝐷</m:t>
                      </m:r>
                      <m:r>
                        <a:rPr lang="en-AU" sz="2800" b="1" i="1" smtClean="0">
                          <a:latin typeface="Cambria Math"/>
                        </a:rPr>
                        <m:t>(</m:t>
                      </m:r>
                      <m:r>
                        <a:rPr lang="en-AU" sz="2800" b="1" i="1" smtClean="0">
                          <a:latin typeface="Cambria Math"/>
                        </a:rPr>
                        <m:t>𝒚</m:t>
                      </m:r>
                      <m:r>
                        <a:rPr lang="en-AU" sz="2800" b="1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AU" sz="2800" b="0" i="1" smtClean="0">
                              <a:latin typeface="Cambria Math"/>
                            </a:rPr>
                            <m:t>𝑝</m:t>
                          </m:r>
                        </m:sub>
                        <m:sup/>
                        <m:e>
                          <m:r>
                            <a:rPr lang="en-AU" sz="2800" i="1">
                              <a:latin typeface="Cambria Math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AU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A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AU" sz="2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U" sz="2800" i="1">
                                          <a:latin typeface="Cambria Math"/>
                                        </a:rPr>
                                        <m:t>𝓁</m:t>
                                      </m:r>
                                      <m:d>
                                        <m:dPr>
                                          <m:ctrlPr>
                                            <a:rPr lang="en-AU" sz="2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2800" b="1" i="1">
                                              <a:latin typeface="Cambria Math"/>
                                            </a:rPr>
                                            <m:t>𝒚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AU" sz="2800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AU" sz="2800" b="1" i="1">
                                                  <a:latin typeface="Cambria Math"/>
                                                </a:rPr>
                                                <m:t>𝜷</m:t>
                                              </m:r>
                                            </m:e>
                                            <m:sub>
                                              <m:r>
                                                <a:rPr lang="en-AU" sz="2800" i="1">
                                                  <a:latin typeface="Cambria Math"/>
                                                </a:rPr>
                                                <m:t>𝑛𝑢𝑙𝑙</m:t>
                                              </m:r>
                                            </m:sub>
                                          </m:sSub>
                                          <m:r>
                                            <a:rPr lang="en-AU" sz="2800" b="1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AU" sz="2800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AU" sz="2800" b="1" i="1">
                                                  <a:latin typeface="Cambria Math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AU" sz="2800" i="1">
                                                  <a:latin typeface="Cambria Math"/>
                                                </a:rPr>
                                                <m:t>𝑛𝑢𝑙𝑙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AU" sz="2800" i="1">
                                          <a:latin typeface="Cambria Math"/>
                                        </a:rPr>
                                        <m:t>𝓁</m:t>
                                      </m:r>
                                      <m:d>
                                        <m:dPr>
                                          <m:ctrlPr>
                                            <a:rPr lang="en-AU" sz="2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2800" b="1" i="1">
                                              <a:latin typeface="Cambria Math"/>
                                            </a:rPr>
                                            <m:t>𝒚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AU" sz="2800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AU" sz="2800" b="1" i="1">
                                                  <a:latin typeface="Cambria Math"/>
                                                </a:rPr>
                                                <m:t>𝜷</m:t>
                                              </m:r>
                                            </m:e>
                                            <m:sub>
                                              <m:r>
                                                <a:rPr lang="en-AU" sz="2800" i="1">
                                                  <a:latin typeface="Cambria Math"/>
                                                </a:rPr>
                                                <m:t>𝑓𝑢𝑙𝑙</m:t>
                                              </m:r>
                                            </m:sub>
                                          </m:sSub>
                                          <m:r>
                                            <a:rPr lang="en-AU" sz="28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AU" sz="2800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AU" sz="2800" b="1" i="1">
                                                  <a:latin typeface="Cambria Math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AU" sz="2800" i="1">
                                                  <a:latin typeface="Cambria Math"/>
                                                </a:rPr>
                                                <m:t>𝑓𝑢𝑙𝑙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AU" sz="28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AU" sz="2800" dirty="0" smtClean="0"/>
                  <a:t>Build a </a:t>
                </a:r>
                <a:r>
                  <a:rPr lang="en-AU" sz="2800" dirty="0"/>
                  <a:t>n</a:t>
                </a:r>
                <a:r>
                  <a:rPr lang="en-AU" sz="2800" dirty="0" smtClean="0"/>
                  <a:t>ull distribution D* using the PIT-trap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805264"/>
              </a:xfrm>
              <a:blipFill rotWithShape="1">
                <a:blip r:embed="rId3"/>
                <a:stretch>
                  <a:fillRect l="-1481" b="-19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7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dirty="0" smtClean="0"/>
              <a:t>PIT-trap for </a:t>
            </a:r>
            <a:r>
              <a:rPr lang="en-AU" sz="4000" dirty="0" err="1" smtClean="0"/>
              <a:t>glmm</a:t>
            </a:r>
            <a:endParaRPr lang="en-A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32859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AU" sz="2800" dirty="0" smtClean="0"/>
                  <a:t>1. Resample (rows) of residuals and random effects </a:t>
                </a:r>
              </a:p>
              <a:p>
                <a:pPr marL="457200" lvl="1" indent="0">
                  <a:lnSpc>
                    <a:spcPct val="160000"/>
                  </a:lnSpc>
                  <a:buNone/>
                </a:pPr>
                <a:r>
                  <a:rPr lang="en-AU" b="1" i="1" dirty="0">
                    <a:latin typeface="Cambria Math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b="1" i="1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AU" b="1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AU" b="1" i="1">
                        <a:latin typeface="Cambria Math"/>
                      </a:rPr>
                      <m:t>=</m:t>
                    </m:r>
                    <m:r>
                      <a:rPr lang="en-AU" b="1" i="1">
                        <a:latin typeface="Cambria Math"/>
                      </a:rPr>
                      <m:t>𝑠𝑤𝑟</m:t>
                    </m:r>
                    <m:d>
                      <m:dPr>
                        <m:ctrlPr>
                          <a:rPr lang="en-AU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AU" b="1" i="1">
                            <a:latin typeface="Cambria Math"/>
                          </a:rPr>
                          <m:t>𝒓</m:t>
                        </m:r>
                      </m:e>
                    </m:d>
                  </m:oMath>
                </a14:m>
                <a:endParaRPr lang="en-AU" b="1" i="1" dirty="0">
                  <a:latin typeface="Cambria Math"/>
                </a:endParaRPr>
              </a:p>
              <a:p>
                <a:pPr marL="457200" lvl="1" indent="0">
                  <a:lnSpc>
                    <a:spcPct val="160000"/>
                  </a:lnSpc>
                  <a:buNone/>
                </a:pPr>
                <a:r>
                  <a:rPr lang="en-AU" b="1" i="1" dirty="0">
                    <a:latin typeface="Cambria Math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b="1" i="1">
                            <a:latin typeface="Cambria Math"/>
                          </a:rPr>
                          <m:t>𝒖</m:t>
                        </m:r>
                      </m:e>
                      <m:sup>
                        <m:r>
                          <a:rPr lang="en-AU" b="1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AU" b="1" i="1">
                        <a:latin typeface="Cambria Math"/>
                      </a:rPr>
                      <m:t>=</m:t>
                    </m:r>
                    <m:r>
                      <a:rPr lang="en-AU" b="1" i="1">
                        <a:latin typeface="Cambria Math"/>
                      </a:rPr>
                      <m:t>𝑠𝑤𝑟</m:t>
                    </m:r>
                    <m:d>
                      <m:dPr>
                        <m:ctrlPr>
                          <a:rPr lang="en-AU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AU" b="1" i="1">
                            <a:latin typeface="Cambria Math"/>
                          </a:rPr>
                          <m:t>𝒖</m:t>
                        </m:r>
                      </m:e>
                    </m:d>
                  </m:oMath>
                </a14:m>
                <a:endParaRPr lang="en-AU" b="1" i="1" dirty="0"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AU" sz="2800" dirty="0" smtClean="0"/>
                  <a:t>2. Calculate predicted values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AU" b="1" dirty="0" smtClean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AU" b="1" i="1" smtClean="0">
                            <a:latin typeface="Cambria Math"/>
                          </a:rPr>
                          <m:t>𝝁</m:t>
                        </m:r>
                      </m:e>
                      <m:sup>
                        <m:r>
                          <a:rPr lang="en-AU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AU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A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AU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AU" b="0" i="1" smtClean="0">
                        <a:latin typeface="Cambria Math"/>
                      </a:rPr>
                      <m:t>(</m:t>
                    </m:r>
                    <m:r>
                      <a:rPr lang="en-AU" b="1" i="1">
                        <a:latin typeface="Cambria Math"/>
                      </a:rPr>
                      <m:t>𝑿</m:t>
                    </m:r>
                    <m:r>
                      <a:rPr lang="en-AU" b="1" i="1">
                        <a:latin typeface="Cambria Math"/>
                      </a:rPr>
                      <m:t>𝜷</m:t>
                    </m:r>
                    <m:r>
                      <a:rPr lang="en-AU" b="1" i="1">
                        <a:latin typeface="Cambria Math"/>
                      </a:rPr>
                      <m:t>+</m:t>
                    </m:r>
                    <m:r>
                      <a:rPr lang="en-AU" b="1" i="1">
                        <a:latin typeface="Cambria Math"/>
                      </a:rPr>
                      <m:t>𝒁</m:t>
                    </m:r>
                    <m:sSub>
                      <m:sSubPr>
                        <m:ctrlPr>
                          <a:rPr lang="en-A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b="1" i="1">
                            <a:latin typeface="Cambria Math"/>
                          </a:rPr>
                          <m:t>𝚲</m:t>
                        </m:r>
                      </m:e>
                      <m:sub>
                        <m:r>
                          <a:rPr lang="en-AU" b="1" i="1">
                            <a:latin typeface="Cambria Math"/>
                          </a:rPr>
                          <m:t>𝜽</m:t>
                        </m:r>
                      </m:sub>
                    </m:sSub>
                    <m:sSup>
                      <m:sSupPr>
                        <m:ctrlPr>
                          <a:rPr lang="en-AU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AU" b="1" i="1">
                            <a:latin typeface="Cambria Math"/>
                          </a:rPr>
                          <m:t>𝒖</m:t>
                        </m:r>
                      </m:e>
                      <m:sup>
                        <m:r>
                          <a:rPr lang="en-AU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AU" b="0" i="0" smtClean="0">
                        <a:latin typeface="Cambria Math"/>
                      </a:rPr>
                      <m:t>)</m:t>
                    </m:r>
                  </m:oMath>
                </a14:m>
                <a:endParaRPr lang="en-AU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AU" sz="2800" dirty="0" smtClean="0"/>
                  <a:t>3. Generate data</a:t>
                </a:r>
              </a:p>
              <a:p>
                <a:pPr marL="400050" lvl="1" indent="0">
                  <a:lnSpc>
                    <a:spcPct val="150000"/>
                  </a:lnSpc>
                  <a:buNone/>
                </a:pPr>
                <a:r>
                  <a:rPr lang="en-AU" b="1" dirty="0" smtClean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AU" b="1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AU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AU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AU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AU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A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b="1" i="1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AU" b="1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AU" i="1">
                        <a:latin typeface="Cambria Math"/>
                      </a:rPr>
                      <m:t>;</m:t>
                    </m:r>
                    <m:sSup>
                      <m:sSupPr>
                        <m:ctrlPr>
                          <a:rPr lang="en-AU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b="1" i="1">
                            <a:latin typeface="Cambria Math"/>
                          </a:rPr>
                          <m:t>𝝁</m:t>
                        </m:r>
                      </m:e>
                      <m:sup>
                        <m:r>
                          <a:rPr lang="en-AU" b="1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AU" i="1">
                        <a:latin typeface="Cambria Math"/>
                      </a:rPr>
                      <m:t>)</m:t>
                    </m:r>
                  </m:oMath>
                </a14:m>
                <a:endParaRPr lang="en-AU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AU" sz="2800" dirty="0" smtClean="0"/>
                  <a:t>4. Fit null and alternative model, calculate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/>
                      </a:rPr>
                      <m:t>𝐷</m:t>
                    </m:r>
                    <m:r>
                      <a:rPr lang="en-AU" sz="2800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AU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8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AU" sz="2800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AU" sz="2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AU" sz="2800" dirty="0" smtClean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AU" sz="2800" dirty="0" smtClean="0"/>
                  <a:t>5.  Repeat </a:t>
                </a:r>
                <a:r>
                  <a:rPr lang="en-AU" sz="2800" i="1" dirty="0" smtClean="0"/>
                  <a:t>N</a:t>
                </a:r>
                <a:r>
                  <a:rPr lang="en-AU" sz="2800" dirty="0" smtClean="0"/>
                  <a:t> times</a:t>
                </a:r>
              </a:p>
              <a:p>
                <a:pPr lvl="1"/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328592"/>
              </a:xfrm>
              <a:blipFill rotWithShape="1">
                <a:blip r:embed="rId2"/>
                <a:stretch>
                  <a:fillRect l="-1259" t="-2288" b="-14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 I error: simulation study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Poisson-distributed abundances</a:t>
            </a:r>
          </a:p>
          <a:p>
            <a:r>
              <a:rPr lang="en-AU" dirty="0" smtClean="0"/>
              <a:t>12 species, uncorrelated </a:t>
            </a:r>
          </a:p>
          <a:p>
            <a:r>
              <a:rPr lang="en-AU" dirty="0"/>
              <a:t>Blocks in {5, 15, 50, 200}</a:t>
            </a:r>
          </a:p>
          <a:p>
            <a:r>
              <a:rPr lang="en-AU" dirty="0"/>
              <a:t>Replicates in {2, 5}</a:t>
            </a:r>
          </a:p>
          <a:p>
            <a:r>
              <a:rPr lang="en-AU" dirty="0" smtClean="0"/>
              <a:t>Simulate 500 datasets from null model</a:t>
            </a:r>
          </a:p>
          <a:p>
            <a:r>
              <a:rPr lang="en-AU" dirty="0" smtClean="0"/>
              <a:t>Estimated Type I error rate for</a:t>
            </a:r>
          </a:p>
          <a:p>
            <a:pPr lvl="1"/>
            <a:r>
              <a:rPr lang="en-AU" dirty="0" smtClean="0"/>
              <a:t>Parametric bootstrap</a:t>
            </a:r>
          </a:p>
          <a:p>
            <a:pPr lvl="1"/>
            <a:r>
              <a:rPr lang="en-AU" dirty="0" smtClean="0"/>
              <a:t>Pit-trap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57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 I error: simulation study</a:t>
            </a:r>
            <a:endParaRPr lang="en-AU" dirty="0"/>
          </a:p>
        </p:txBody>
      </p:sp>
      <p:sp>
        <p:nvSpPr>
          <p:cNvPr id="3117" name="Line 79"/>
          <p:cNvSpPr>
            <a:spLocks noChangeShapeType="1"/>
          </p:cNvSpPr>
          <p:nvPr/>
        </p:nvSpPr>
        <p:spPr bwMode="auto">
          <a:xfrm>
            <a:off x="1573213" y="5783264"/>
            <a:ext cx="626745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3200"/>
          </a:p>
        </p:txBody>
      </p:sp>
      <p:sp>
        <p:nvSpPr>
          <p:cNvPr id="3118" name="Line 80"/>
          <p:cNvSpPr>
            <a:spLocks noChangeShapeType="1"/>
          </p:cNvSpPr>
          <p:nvPr/>
        </p:nvSpPr>
        <p:spPr bwMode="auto">
          <a:xfrm>
            <a:off x="1573213" y="5783264"/>
            <a:ext cx="0" cy="85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3200"/>
          </a:p>
        </p:txBody>
      </p:sp>
      <p:sp>
        <p:nvSpPr>
          <p:cNvPr id="3119" name="Line 81"/>
          <p:cNvSpPr>
            <a:spLocks noChangeShapeType="1"/>
          </p:cNvSpPr>
          <p:nvPr/>
        </p:nvSpPr>
        <p:spPr bwMode="auto">
          <a:xfrm>
            <a:off x="2744788" y="5783264"/>
            <a:ext cx="0" cy="85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3200"/>
          </a:p>
        </p:txBody>
      </p:sp>
      <p:sp>
        <p:nvSpPr>
          <p:cNvPr id="3120" name="Line 82"/>
          <p:cNvSpPr>
            <a:spLocks noChangeShapeType="1"/>
          </p:cNvSpPr>
          <p:nvPr/>
        </p:nvSpPr>
        <p:spPr bwMode="auto">
          <a:xfrm>
            <a:off x="3925888" y="5783264"/>
            <a:ext cx="0" cy="85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3200"/>
          </a:p>
        </p:txBody>
      </p:sp>
      <p:sp>
        <p:nvSpPr>
          <p:cNvPr id="3121" name="Line 83"/>
          <p:cNvSpPr>
            <a:spLocks noChangeShapeType="1"/>
          </p:cNvSpPr>
          <p:nvPr/>
        </p:nvSpPr>
        <p:spPr bwMode="auto">
          <a:xfrm>
            <a:off x="5478463" y="5783264"/>
            <a:ext cx="0" cy="85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3200"/>
          </a:p>
        </p:txBody>
      </p:sp>
      <p:sp>
        <p:nvSpPr>
          <p:cNvPr id="3122" name="Line 84"/>
          <p:cNvSpPr>
            <a:spLocks noChangeShapeType="1"/>
          </p:cNvSpPr>
          <p:nvPr/>
        </p:nvSpPr>
        <p:spPr bwMode="auto">
          <a:xfrm>
            <a:off x="6659563" y="5783264"/>
            <a:ext cx="0" cy="85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3200"/>
          </a:p>
        </p:txBody>
      </p:sp>
      <p:sp>
        <p:nvSpPr>
          <p:cNvPr id="3123" name="Line 85"/>
          <p:cNvSpPr>
            <a:spLocks noChangeShapeType="1"/>
          </p:cNvSpPr>
          <p:nvPr/>
        </p:nvSpPr>
        <p:spPr bwMode="auto">
          <a:xfrm>
            <a:off x="7840663" y="5783264"/>
            <a:ext cx="0" cy="85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3200"/>
          </a:p>
        </p:txBody>
      </p:sp>
      <p:sp>
        <p:nvSpPr>
          <p:cNvPr id="3124" name="Rectangle 86"/>
          <p:cNvSpPr>
            <a:spLocks noChangeArrowheads="1"/>
          </p:cNvSpPr>
          <p:nvPr/>
        </p:nvSpPr>
        <p:spPr bwMode="auto">
          <a:xfrm>
            <a:off x="1497013" y="5983289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5" name="Rectangle 87"/>
          <p:cNvSpPr>
            <a:spLocks noChangeArrowheads="1"/>
          </p:cNvSpPr>
          <p:nvPr/>
        </p:nvSpPr>
        <p:spPr bwMode="auto">
          <a:xfrm>
            <a:off x="2625726" y="5983289"/>
            <a:ext cx="285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6" name="Rectangle 88"/>
          <p:cNvSpPr>
            <a:spLocks noChangeArrowheads="1"/>
          </p:cNvSpPr>
          <p:nvPr/>
        </p:nvSpPr>
        <p:spPr bwMode="auto">
          <a:xfrm>
            <a:off x="3806826" y="5983289"/>
            <a:ext cx="285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Rectangle 89"/>
          <p:cNvSpPr>
            <a:spLocks noChangeArrowheads="1"/>
          </p:cNvSpPr>
          <p:nvPr/>
        </p:nvSpPr>
        <p:spPr bwMode="auto">
          <a:xfrm>
            <a:off x="5359401" y="5983289"/>
            <a:ext cx="285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50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8" name="Rectangle 90"/>
          <p:cNvSpPr>
            <a:spLocks noChangeArrowheads="1"/>
          </p:cNvSpPr>
          <p:nvPr/>
        </p:nvSpPr>
        <p:spPr bwMode="auto">
          <a:xfrm>
            <a:off x="6502401" y="5983289"/>
            <a:ext cx="42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100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Rectangle 91"/>
          <p:cNvSpPr>
            <a:spLocks noChangeArrowheads="1"/>
          </p:cNvSpPr>
          <p:nvPr/>
        </p:nvSpPr>
        <p:spPr bwMode="auto">
          <a:xfrm>
            <a:off x="7683501" y="5983289"/>
            <a:ext cx="42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0" name="Line 92"/>
          <p:cNvSpPr>
            <a:spLocks noChangeShapeType="1"/>
          </p:cNvSpPr>
          <p:nvPr/>
        </p:nvSpPr>
        <p:spPr bwMode="auto">
          <a:xfrm flipV="1">
            <a:off x="1316038" y="2011364"/>
            <a:ext cx="0" cy="36195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3200"/>
          </a:p>
        </p:txBody>
      </p:sp>
      <p:sp>
        <p:nvSpPr>
          <p:cNvPr id="3131" name="Line 93"/>
          <p:cNvSpPr>
            <a:spLocks noChangeShapeType="1"/>
          </p:cNvSpPr>
          <p:nvPr/>
        </p:nvSpPr>
        <p:spPr bwMode="auto">
          <a:xfrm flipH="1">
            <a:off x="1230313" y="5630864"/>
            <a:ext cx="8572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3200"/>
          </a:p>
        </p:txBody>
      </p:sp>
      <p:sp>
        <p:nvSpPr>
          <p:cNvPr id="3132" name="Line 94"/>
          <p:cNvSpPr>
            <a:spLocks noChangeShapeType="1"/>
          </p:cNvSpPr>
          <p:nvPr/>
        </p:nvSpPr>
        <p:spPr bwMode="auto">
          <a:xfrm flipH="1">
            <a:off x="1230313" y="4725989"/>
            <a:ext cx="8572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3200"/>
          </a:p>
        </p:txBody>
      </p:sp>
      <p:sp>
        <p:nvSpPr>
          <p:cNvPr id="3133" name="Line 95"/>
          <p:cNvSpPr>
            <a:spLocks noChangeShapeType="1"/>
          </p:cNvSpPr>
          <p:nvPr/>
        </p:nvSpPr>
        <p:spPr bwMode="auto">
          <a:xfrm flipH="1">
            <a:off x="1230313" y="3821114"/>
            <a:ext cx="8572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3200"/>
          </a:p>
        </p:txBody>
      </p:sp>
      <p:sp>
        <p:nvSpPr>
          <p:cNvPr id="3134" name="Line 96"/>
          <p:cNvSpPr>
            <a:spLocks noChangeShapeType="1"/>
          </p:cNvSpPr>
          <p:nvPr/>
        </p:nvSpPr>
        <p:spPr bwMode="auto">
          <a:xfrm flipH="1">
            <a:off x="1230313" y="2916239"/>
            <a:ext cx="8572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3200"/>
          </a:p>
        </p:txBody>
      </p:sp>
      <p:sp>
        <p:nvSpPr>
          <p:cNvPr id="3135" name="Line 97"/>
          <p:cNvSpPr>
            <a:spLocks noChangeShapeType="1"/>
          </p:cNvSpPr>
          <p:nvPr/>
        </p:nvSpPr>
        <p:spPr bwMode="auto">
          <a:xfrm flipH="1">
            <a:off x="1230313" y="2011364"/>
            <a:ext cx="8572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3200"/>
          </a:p>
        </p:txBody>
      </p:sp>
      <p:sp>
        <p:nvSpPr>
          <p:cNvPr id="3136" name="Rectangle 98"/>
          <p:cNvSpPr>
            <a:spLocks noChangeArrowheads="1"/>
          </p:cNvSpPr>
          <p:nvPr/>
        </p:nvSpPr>
        <p:spPr bwMode="auto">
          <a:xfrm rot="16200000">
            <a:off x="815976" y="5475289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0.00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7" name="Rectangle 99"/>
          <p:cNvSpPr>
            <a:spLocks noChangeArrowheads="1"/>
          </p:cNvSpPr>
          <p:nvPr/>
        </p:nvSpPr>
        <p:spPr bwMode="auto">
          <a:xfrm rot="16200000">
            <a:off x="815976" y="4570414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0.05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8" name="Rectangle 100"/>
          <p:cNvSpPr>
            <a:spLocks noChangeArrowheads="1"/>
          </p:cNvSpPr>
          <p:nvPr/>
        </p:nvSpPr>
        <p:spPr bwMode="auto">
          <a:xfrm rot="16200000">
            <a:off x="815976" y="3665539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0.10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9" name="Rectangle 101"/>
          <p:cNvSpPr>
            <a:spLocks noChangeArrowheads="1"/>
          </p:cNvSpPr>
          <p:nvPr/>
        </p:nvSpPr>
        <p:spPr bwMode="auto">
          <a:xfrm rot="16200000">
            <a:off x="817563" y="2760664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0.15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40" name="Rectangle 102"/>
          <p:cNvSpPr>
            <a:spLocks noChangeArrowheads="1"/>
          </p:cNvSpPr>
          <p:nvPr/>
        </p:nvSpPr>
        <p:spPr bwMode="auto">
          <a:xfrm rot="16200000">
            <a:off x="817563" y="1855789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0.20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42" name="Rectangle 104"/>
          <p:cNvSpPr>
            <a:spLocks noChangeArrowheads="1"/>
          </p:cNvSpPr>
          <p:nvPr/>
        </p:nvSpPr>
        <p:spPr bwMode="auto">
          <a:xfrm>
            <a:off x="4092576" y="6354764"/>
            <a:ext cx="195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number of blocks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43" name="Rectangle 105"/>
          <p:cNvSpPr>
            <a:spLocks noChangeArrowheads="1"/>
          </p:cNvSpPr>
          <p:nvPr/>
        </p:nvSpPr>
        <p:spPr bwMode="auto">
          <a:xfrm rot="16200000">
            <a:off x="-169862" y="3665539"/>
            <a:ext cx="1749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TypeI error rate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6" name="Freeform 78"/>
          <p:cNvSpPr>
            <a:spLocks/>
          </p:cNvSpPr>
          <p:nvPr/>
        </p:nvSpPr>
        <p:spPr bwMode="auto">
          <a:xfrm>
            <a:off x="1573213" y="3125789"/>
            <a:ext cx="6267450" cy="1038225"/>
          </a:xfrm>
          <a:custGeom>
            <a:avLst/>
            <a:gdLst>
              <a:gd name="T0" fmla="*/ 0 w 658"/>
              <a:gd name="T1" fmla="*/ 101 h 109"/>
              <a:gd name="T2" fmla="*/ 196 w 658"/>
              <a:gd name="T3" fmla="*/ 109 h 109"/>
              <a:gd name="T4" fmla="*/ 410 w 658"/>
              <a:gd name="T5" fmla="*/ 89 h 109"/>
              <a:gd name="T6" fmla="*/ 658 w 658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8" h="109">
                <a:moveTo>
                  <a:pt x="0" y="101"/>
                </a:moveTo>
                <a:lnTo>
                  <a:pt x="196" y="109"/>
                </a:lnTo>
                <a:lnTo>
                  <a:pt x="410" y="89"/>
                </a:lnTo>
                <a:lnTo>
                  <a:pt x="658" y="0"/>
                </a:lnTo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3200"/>
          </a:p>
        </p:txBody>
      </p:sp>
      <p:sp>
        <p:nvSpPr>
          <p:cNvPr id="3145" name="Freeform 107"/>
          <p:cNvSpPr>
            <a:spLocks noEditPoints="1"/>
          </p:cNvSpPr>
          <p:nvPr/>
        </p:nvSpPr>
        <p:spPr bwMode="auto">
          <a:xfrm>
            <a:off x="1354138" y="4383089"/>
            <a:ext cx="6734175" cy="0"/>
          </a:xfrm>
          <a:custGeom>
            <a:avLst/>
            <a:gdLst>
              <a:gd name="T0" fmla="*/ 8 w 707"/>
              <a:gd name="T1" fmla="*/ 20 w 707"/>
              <a:gd name="T2" fmla="*/ 32 w 707"/>
              <a:gd name="T3" fmla="*/ 44 w 707"/>
              <a:gd name="T4" fmla="*/ 56 w 707"/>
              <a:gd name="T5" fmla="*/ 68 w 707"/>
              <a:gd name="T6" fmla="*/ 80 w 707"/>
              <a:gd name="T7" fmla="*/ 92 w 707"/>
              <a:gd name="T8" fmla="*/ 104 w 707"/>
              <a:gd name="T9" fmla="*/ 116 w 707"/>
              <a:gd name="T10" fmla="*/ 128 w 707"/>
              <a:gd name="T11" fmla="*/ 140 w 707"/>
              <a:gd name="T12" fmla="*/ 152 w 707"/>
              <a:gd name="T13" fmla="*/ 164 w 707"/>
              <a:gd name="T14" fmla="*/ 176 w 707"/>
              <a:gd name="T15" fmla="*/ 188 w 707"/>
              <a:gd name="T16" fmla="*/ 200 w 707"/>
              <a:gd name="T17" fmla="*/ 212 w 707"/>
              <a:gd name="T18" fmla="*/ 224 w 707"/>
              <a:gd name="T19" fmla="*/ 236 w 707"/>
              <a:gd name="T20" fmla="*/ 248 w 707"/>
              <a:gd name="T21" fmla="*/ 260 w 707"/>
              <a:gd name="T22" fmla="*/ 272 w 707"/>
              <a:gd name="T23" fmla="*/ 284 w 707"/>
              <a:gd name="T24" fmla="*/ 296 w 707"/>
              <a:gd name="T25" fmla="*/ 308 w 707"/>
              <a:gd name="T26" fmla="*/ 320 w 707"/>
              <a:gd name="T27" fmla="*/ 332 w 707"/>
              <a:gd name="T28" fmla="*/ 344 w 707"/>
              <a:gd name="T29" fmla="*/ 356 w 707"/>
              <a:gd name="T30" fmla="*/ 368 w 707"/>
              <a:gd name="T31" fmla="*/ 380 w 707"/>
              <a:gd name="T32" fmla="*/ 392 w 707"/>
              <a:gd name="T33" fmla="*/ 404 w 707"/>
              <a:gd name="T34" fmla="*/ 416 w 707"/>
              <a:gd name="T35" fmla="*/ 428 w 707"/>
              <a:gd name="T36" fmla="*/ 440 w 707"/>
              <a:gd name="T37" fmla="*/ 452 w 707"/>
              <a:gd name="T38" fmla="*/ 464 w 707"/>
              <a:gd name="T39" fmla="*/ 476 w 707"/>
              <a:gd name="T40" fmla="*/ 488 w 707"/>
              <a:gd name="T41" fmla="*/ 500 w 707"/>
              <a:gd name="T42" fmla="*/ 512 w 707"/>
              <a:gd name="T43" fmla="*/ 524 w 707"/>
              <a:gd name="T44" fmla="*/ 536 w 707"/>
              <a:gd name="T45" fmla="*/ 548 w 707"/>
              <a:gd name="T46" fmla="*/ 560 w 707"/>
              <a:gd name="T47" fmla="*/ 572 w 707"/>
              <a:gd name="T48" fmla="*/ 584 w 707"/>
              <a:gd name="T49" fmla="*/ 596 w 707"/>
              <a:gd name="T50" fmla="*/ 608 w 707"/>
              <a:gd name="T51" fmla="*/ 620 w 707"/>
              <a:gd name="T52" fmla="*/ 632 w 707"/>
              <a:gd name="T53" fmla="*/ 644 w 707"/>
              <a:gd name="T54" fmla="*/ 656 w 707"/>
              <a:gd name="T55" fmla="*/ 668 w 707"/>
              <a:gd name="T56" fmla="*/ 680 w 707"/>
              <a:gd name="T57" fmla="*/ 692 w 707"/>
              <a:gd name="T58" fmla="*/ 704 w 70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  <a:cxn ang="0">
                <a:pos x="T57" y="0"/>
              </a:cxn>
              <a:cxn ang="0">
                <a:pos x="T58" y="0"/>
              </a:cxn>
            </a:cxnLst>
            <a:rect l="0" t="0" r="r" b="b"/>
            <a:pathLst>
              <a:path w="707">
                <a:moveTo>
                  <a:pt x="4" y="0"/>
                </a:moveTo>
                <a:lnTo>
                  <a:pt x="8" y="0"/>
                </a:lnTo>
                <a:moveTo>
                  <a:pt x="12" y="0"/>
                </a:moveTo>
                <a:lnTo>
                  <a:pt x="16" y="0"/>
                </a:lnTo>
                <a:moveTo>
                  <a:pt x="20" y="0"/>
                </a:moveTo>
                <a:lnTo>
                  <a:pt x="24" y="0"/>
                </a:lnTo>
                <a:moveTo>
                  <a:pt x="28" y="0"/>
                </a:moveTo>
                <a:lnTo>
                  <a:pt x="32" y="0"/>
                </a:lnTo>
                <a:moveTo>
                  <a:pt x="36" y="0"/>
                </a:moveTo>
                <a:lnTo>
                  <a:pt x="40" y="0"/>
                </a:lnTo>
                <a:moveTo>
                  <a:pt x="44" y="0"/>
                </a:moveTo>
                <a:lnTo>
                  <a:pt x="48" y="0"/>
                </a:lnTo>
                <a:moveTo>
                  <a:pt x="52" y="0"/>
                </a:moveTo>
                <a:lnTo>
                  <a:pt x="56" y="0"/>
                </a:lnTo>
                <a:moveTo>
                  <a:pt x="60" y="0"/>
                </a:moveTo>
                <a:lnTo>
                  <a:pt x="64" y="0"/>
                </a:lnTo>
                <a:moveTo>
                  <a:pt x="68" y="0"/>
                </a:moveTo>
                <a:lnTo>
                  <a:pt x="72" y="0"/>
                </a:lnTo>
                <a:moveTo>
                  <a:pt x="76" y="0"/>
                </a:moveTo>
                <a:lnTo>
                  <a:pt x="80" y="0"/>
                </a:lnTo>
                <a:moveTo>
                  <a:pt x="84" y="0"/>
                </a:moveTo>
                <a:lnTo>
                  <a:pt x="88" y="0"/>
                </a:lnTo>
                <a:moveTo>
                  <a:pt x="92" y="0"/>
                </a:moveTo>
                <a:lnTo>
                  <a:pt x="96" y="0"/>
                </a:lnTo>
                <a:moveTo>
                  <a:pt x="100" y="0"/>
                </a:moveTo>
                <a:lnTo>
                  <a:pt x="104" y="0"/>
                </a:lnTo>
                <a:moveTo>
                  <a:pt x="108" y="0"/>
                </a:moveTo>
                <a:lnTo>
                  <a:pt x="112" y="0"/>
                </a:lnTo>
                <a:moveTo>
                  <a:pt x="116" y="0"/>
                </a:moveTo>
                <a:lnTo>
                  <a:pt x="120" y="0"/>
                </a:lnTo>
                <a:moveTo>
                  <a:pt x="124" y="0"/>
                </a:moveTo>
                <a:lnTo>
                  <a:pt x="128" y="0"/>
                </a:lnTo>
                <a:moveTo>
                  <a:pt x="132" y="0"/>
                </a:moveTo>
                <a:lnTo>
                  <a:pt x="136" y="0"/>
                </a:lnTo>
                <a:moveTo>
                  <a:pt x="140" y="0"/>
                </a:moveTo>
                <a:lnTo>
                  <a:pt x="144" y="0"/>
                </a:lnTo>
                <a:moveTo>
                  <a:pt x="148" y="0"/>
                </a:moveTo>
                <a:lnTo>
                  <a:pt x="152" y="0"/>
                </a:lnTo>
                <a:moveTo>
                  <a:pt x="156" y="0"/>
                </a:moveTo>
                <a:lnTo>
                  <a:pt x="160" y="0"/>
                </a:lnTo>
                <a:moveTo>
                  <a:pt x="164" y="0"/>
                </a:moveTo>
                <a:lnTo>
                  <a:pt x="168" y="0"/>
                </a:lnTo>
                <a:moveTo>
                  <a:pt x="172" y="0"/>
                </a:moveTo>
                <a:lnTo>
                  <a:pt x="176" y="0"/>
                </a:lnTo>
                <a:moveTo>
                  <a:pt x="180" y="0"/>
                </a:moveTo>
                <a:lnTo>
                  <a:pt x="184" y="0"/>
                </a:lnTo>
                <a:moveTo>
                  <a:pt x="188" y="0"/>
                </a:moveTo>
                <a:lnTo>
                  <a:pt x="192" y="0"/>
                </a:lnTo>
                <a:moveTo>
                  <a:pt x="196" y="0"/>
                </a:moveTo>
                <a:lnTo>
                  <a:pt x="200" y="0"/>
                </a:lnTo>
                <a:moveTo>
                  <a:pt x="204" y="0"/>
                </a:moveTo>
                <a:lnTo>
                  <a:pt x="208" y="0"/>
                </a:lnTo>
                <a:moveTo>
                  <a:pt x="212" y="0"/>
                </a:moveTo>
                <a:lnTo>
                  <a:pt x="216" y="0"/>
                </a:lnTo>
                <a:moveTo>
                  <a:pt x="220" y="0"/>
                </a:moveTo>
                <a:lnTo>
                  <a:pt x="224" y="0"/>
                </a:lnTo>
                <a:moveTo>
                  <a:pt x="228" y="0"/>
                </a:moveTo>
                <a:lnTo>
                  <a:pt x="232" y="0"/>
                </a:lnTo>
                <a:moveTo>
                  <a:pt x="236" y="0"/>
                </a:moveTo>
                <a:lnTo>
                  <a:pt x="240" y="0"/>
                </a:lnTo>
                <a:moveTo>
                  <a:pt x="244" y="0"/>
                </a:moveTo>
                <a:lnTo>
                  <a:pt x="248" y="0"/>
                </a:lnTo>
                <a:moveTo>
                  <a:pt x="252" y="0"/>
                </a:moveTo>
                <a:lnTo>
                  <a:pt x="256" y="0"/>
                </a:lnTo>
                <a:moveTo>
                  <a:pt x="260" y="0"/>
                </a:moveTo>
                <a:lnTo>
                  <a:pt x="264" y="0"/>
                </a:lnTo>
                <a:moveTo>
                  <a:pt x="268" y="0"/>
                </a:moveTo>
                <a:lnTo>
                  <a:pt x="272" y="0"/>
                </a:lnTo>
                <a:moveTo>
                  <a:pt x="276" y="0"/>
                </a:moveTo>
                <a:lnTo>
                  <a:pt x="280" y="0"/>
                </a:lnTo>
                <a:moveTo>
                  <a:pt x="284" y="0"/>
                </a:moveTo>
                <a:lnTo>
                  <a:pt x="288" y="0"/>
                </a:lnTo>
                <a:moveTo>
                  <a:pt x="292" y="0"/>
                </a:moveTo>
                <a:lnTo>
                  <a:pt x="296" y="0"/>
                </a:lnTo>
                <a:moveTo>
                  <a:pt x="300" y="0"/>
                </a:moveTo>
                <a:lnTo>
                  <a:pt x="304" y="0"/>
                </a:lnTo>
                <a:moveTo>
                  <a:pt x="308" y="0"/>
                </a:moveTo>
                <a:lnTo>
                  <a:pt x="312" y="0"/>
                </a:lnTo>
                <a:moveTo>
                  <a:pt x="316" y="0"/>
                </a:moveTo>
                <a:lnTo>
                  <a:pt x="320" y="0"/>
                </a:lnTo>
                <a:moveTo>
                  <a:pt x="324" y="0"/>
                </a:moveTo>
                <a:lnTo>
                  <a:pt x="328" y="0"/>
                </a:lnTo>
                <a:moveTo>
                  <a:pt x="332" y="0"/>
                </a:moveTo>
                <a:lnTo>
                  <a:pt x="336" y="0"/>
                </a:lnTo>
                <a:moveTo>
                  <a:pt x="340" y="0"/>
                </a:moveTo>
                <a:lnTo>
                  <a:pt x="344" y="0"/>
                </a:lnTo>
                <a:moveTo>
                  <a:pt x="348" y="0"/>
                </a:moveTo>
                <a:lnTo>
                  <a:pt x="352" y="0"/>
                </a:lnTo>
                <a:moveTo>
                  <a:pt x="356" y="0"/>
                </a:moveTo>
                <a:lnTo>
                  <a:pt x="360" y="0"/>
                </a:lnTo>
                <a:moveTo>
                  <a:pt x="364" y="0"/>
                </a:moveTo>
                <a:lnTo>
                  <a:pt x="368" y="0"/>
                </a:lnTo>
                <a:moveTo>
                  <a:pt x="372" y="0"/>
                </a:moveTo>
                <a:lnTo>
                  <a:pt x="376" y="0"/>
                </a:lnTo>
                <a:moveTo>
                  <a:pt x="380" y="0"/>
                </a:moveTo>
                <a:lnTo>
                  <a:pt x="384" y="0"/>
                </a:lnTo>
                <a:moveTo>
                  <a:pt x="388" y="0"/>
                </a:moveTo>
                <a:lnTo>
                  <a:pt x="392" y="0"/>
                </a:lnTo>
                <a:moveTo>
                  <a:pt x="396" y="0"/>
                </a:moveTo>
                <a:lnTo>
                  <a:pt x="400" y="0"/>
                </a:lnTo>
                <a:moveTo>
                  <a:pt x="404" y="0"/>
                </a:moveTo>
                <a:lnTo>
                  <a:pt x="408" y="0"/>
                </a:lnTo>
                <a:moveTo>
                  <a:pt x="412" y="0"/>
                </a:moveTo>
                <a:lnTo>
                  <a:pt x="416" y="0"/>
                </a:lnTo>
                <a:moveTo>
                  <a:pt x="420" y="0"/>
                </a:moveTo>
                <a:lnTo>
                  <a:pt x="424" y="0"/>
                </a:lnTo>
                <a:moveTo>
                  <a:pt x="428" y="0"/>
                </a:moveTo>
                <a:lnTo>
                  <a:pt x="432" y="0"/>
                </a:lnTo>
                <a:moveTo>
                  <a:pt x="436" y="0"/>
                </a:moveTo>
                <a:lnTo>
                  <a:pt x="440" y="0"/>
                </a:lnTo>
                <a:moveTo>
                  <a:pt x="444" y="0"/>
                </a:moveTo>
                <a:lnTo>
                  <a:pt x="448" y="0"/>
                </a:lnTo>
                <a:moveTo>
                  <a:pt x="452" y="0"/>
                </a:moveTo>
                <a:lnTo>
                  <a:pt x="456" y="0"/>
                </a:lnTo>
                <a:moveTo>
                  <a:pt x="460" y="0"/>
                </a:moveTo>
                <a:lnTo>
                  <a:pt x="464" y="0"/>
                </a:lnTo>
                <a:moveTo>
                  <a:pt x="468" y="0"/>
                </a:moveTo>
                <a:lnTo>
                  <a:pt x="472" y="0"/>
                </a:lnTo>
                <a:moveTo>
                  <a:pt x="476" y="0"/>
                </a:moveTo>
                <a:lnTo>
                  <a:pt x="480" y="0"/>
                </a:lnTo>
                <a:moveTo>
                  <a:pt x="484" y="0"/>
                </a:moveTo>
                <a:lnTo>
                  <a:pt x="488" y="0"/>
                </a:lnTo>
                <a:moveTo>
                  <a:pt x="492" y="0"/>
                </a:moveTo>
                <a:lnTo>
                  <a:pt x="496" y="0"/>
                </a:lnTo>
                <a:moveTo>
                  <a:pt x="500" y="0"/>
                </a:moveTo>
                <a:lnTo>
                  <a:pt x="504" y="0"/>
                </a:lnTo>
                <a:moveTo>
                  <a:pt x="508" y="0"/>
                </a:moveTo>
                <a:lnTo>
                  <a:pt x="512" y="0"/>
                </a:lnTo>
                <a:moveTo>
                  <a:pt x="516" y="0"/>
                </a:moveTo>
                <a:lnTo>
                  <a:pt x="520" y="0"/>
                </a:lnTo>
                <a:moveTo>
                  <a:pt x="524" y="0"/>
                </a:moveTo>
                <a:lnTo>
                  <a:pt x="528" y="0"/>
                </a:lnTo>
                <a:moveTo>
                  <a:pt x="532" y="0"/>
                </a:moveTo>
                <a:lnTo>
                  <a:pt x="536" y="0"/>
                </a:lnTo>
                <a:moveTo>
                  <a:pt x="540" y="0"/>
                </a:moveTo>
                <a:lnTo>
                  <a:pt x="544" y="0"/>
                </a:lnTo>
                <a:moveTo>
                  <a:pt x="548" y="0"/>
                </a:moveTo>
                <a:lnTo>
                  <a:pt x="552" y="0"/>
                </a:lnTo>
                <a:moveTo>
                  <a:pt x="556" y="0"/>
                </a:moveTo>
                <a:lnTo>
                  <a:pt x="560" y="0"/>
                </a:lnTo>
                <a:moveTo>
                  <a:pt x="564" y="0"/>
                </a:moveTo>
                <a:lnTo>
                  <a:pt x="568" y="0"/>
                </a:lnTo>
                <a:moveTo>
                  <a:pt x="572" y="0"/>
                </a:moveTo>
                <a:lnTo>
                  <a:pt x="576" y="0"/>
                </a:lnTo>
                <a:moveTo>
                  <a:pt x="580" y="0"/>
                </a:moveTo>
                <a:lnTo>
                  <a:pt x="584" y="0"/>
                </a:lnTo>
                <a:moveTo>
                  <a:pt x="588" y="0"/>
                </a:moveTo>
                <a:lnTo>
                  <a:pt x="592" y="0"/>
                </a:lnTo>
                <a:moveTo>
                  <a:pt x="596" y="0"/>
                </a:moveTo>
                <a:lnTo>
                  <a:pt x="600" y="0"/>
                </a:lnTo>
                <a:moveTo>
                  <a:pt x="604" y="0"/>
                </a:moveTo>
                <a:lnTo>
                  <a:pt x="608" y="0"/>
                </a:lnTo>
                <a:moveTo>
                  <a:pt x="612" y="0"/>
                </a:moveTo>
                <a:lnTo>
                  <a:pt x="616" y="0"/>
                </a:lnTo>
                <a:moveTo>
                  <a:pt x="620" y="0"/>
                </a:moveTo>
                <a:lnTo>
                  <a:pt x="624" y="0"/>
                </a:lnTo>
                <a:moveTo>
                  <a:pt x="628" y="0"/>
                </a:moveTo>
                <a:lnTo>
                  <a:pt x="632" y="0"/>
                </a:lnTo>
                <a:moveTo>
                  <a:pt x="636" y="0"/>
                </a:moveTo>
                <a:lnTo>
                  <a:pt x="640" y="0"/>
                </a:lnTo>
                <a:moveTo>
                  <a:pt x="644" y="0"/>
                </a:moveTo>
                <a:lnTo>
                  <a:pt x="648" y="0"/>
                </a:lnTo>
                <a:moveTo>
                  <a:pt x="652" y="0"/>
                </a:moveTo>
                <a:lnTo>
                  <a:pt x="656" y="0"/>
                </a:lnTo>
                <a:moveTo>
                  <a:pt x="660" y="0"/>
                </a:moveTo>
                <a:lnTo>
                  <a:pt x="664" y="0"/>
                </a:lnTo>
                <a:moveTo>
                  <a:pt x="668" y="0"/>
                </a:moveTo>
                <a:lnTo>
                  <a:pt x="672" y="0"/>
                </a:lnTo>
                <a:moveTo>
                  <a:pt x="676" y="0"/>
                </a:moveTo>
                <a:lnTo>
                  <a:pt x="680" y="0"/>
                </a:lnTo>
                <a:moveTo>
                  <a:pt x="684" y="0"/>
                </a:moveTo>
                <a:lnTo>
                  <a:pt x="688" y="0"/>
                </a:lnTo>
                <a:moveTo>
                  <a:pt x="692" y="0"/>
                </a:moveTo>
                <a:lnTo>
                  <a:pt x="696" y="0"/>
                </a:lnTo>
                <a:moveTo>
                  <a:pt x="700" y="0"/>
                </a:moveTo>
                <a:lnTo>
                  <a:pt x="704" y="0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3200"/>
          </a:p>
        </p:txBody>
      </p:sp>
      <p:sp>
        <p:nvSpPr>
          <p:cNvPr id="3147" name="Freeform 108"/>
          <p:cNvSpPr>
            <a:spLocks noEditPoints="1"/>
          </p:cNvSpPr>
          <p:nvPr/>
        </p:nvSpPr>
        <p:spPr bwMode="auto">
          <a:xfrm>
            <a:off x="1354138" y="5040314"/>
            <a:ext cx="6734175" cy="0"/>
          </a:xfrm>
          <a:custGeom>
            <a:avLst/>
            <a:gdLst>
              <a:gd name="T0" fmla="*/ 8 w 707"/>
              <a:gd name="T1" fmla="*/ 20 w 707"/>
              <a:gd name="T2" fmla="*/ 32 w 707"/>
              <a:gd name="T3" fmla="*/ 44 w 707"/>
              <a:gd name="T4" fmla="*/ 56 w 707"/>
              <a:gd name="T5" fmla="*/ 68 w 707"/>
              <a:gd name="T6" fmla="*/ 80 w 707"/>
              <a:gd name="T7" fmla="*/ 92 w 707"/>
              <a:gd name="T8" fmla="*/ 104 w 707"/>
              <a:gd name="T9" fmla="*/ 116 w 707"/>
              <a:gd name="T10" fmla="*/ 128 w 707"/>
              <a:gd name="T11" fmla="*/ 140 w 707"/>
              <a:gd name="T12" fmla="*/ 152 w 707"/>
              <a:gd name="T13" fmla="*/ 164 w 707"/>
              <a:gd name="T14" fmla="*/ 176 w 707"/>
              <a:gd name="T15" fmla="*/ 188 w 707"/>
              <a:gd name="T16" fmla="*/ 200 w 707"/>
              <a:gd name="T17" fmla="*/ 212 w 707"/>
              <a:gd name="T18" fmla="*/ 224 w 707"/>
              <a:gd name="T19" fmla="*/ 236 w 707"/>
              <a:gd name="T20" fmla="*/ 248 w 707"/>
              <a:gd name="T21" fmla="*/ 260 w 707"/>
              <a:gd name="T22" fmla="*/ 272 w 707"/>
              <a:gd name="T23" fmla="*/ 284 w 707"/>
              <a:gd name="T24" fmla="*/ 296 w 707"/>
              <a:gd name="T25" fmla="*/ 308 w 707"/>
              <a:gd name="T26" fmla="*/ 320 w 707"/>
              <a:gd name="T27" fmla="*/ 332 w 707"/>
              <a:gd name="T28" fmla="*/ 344 w 707"/>
              <a:gd name="T29" fmla="*/ 356 w 707"/>
              <a:gd name="T30" fmla="*/ 368 w 707"/>
              <a:gd name="T31" fmla="*/ 380 w 707"/>
              <a:gd name="T32" fmla="*/ 392 w 707"/>
              <a:gd name="T33" fmla="*/ 404 w 707"/>
              <a:gd name="T34" fmla="*/ 416 w 707"/>
              <a:gd name="T35" fmla="*/ 428 w 707"/>
              <a:gd name="T36" fmla="*/ 440 w 707"/>
              <a:gd name="T37" fmla="*/ 452 w 707"/>
              <a:gd name="T38" fmla="*/ 464 w 707"/>
              <a:gd name="T39" fmla="*/ 476 w 707"/>
              <a:gd name="T40" fmla="*/ 488 w 707"/>
              <a:gd name="T41" fmla="*/ 500 w 707"/>
              <a:gd name="T42" fmla="*/ 512 w 707"/>
              <a:gd name="T43" fmla="*/ 524 w 707"/>
              <a:gd name="T44" fmla="*/ 536 w 707"/>
              <a:gd name="T45" fmla="*/ 548 w 707"/>
              <a:gd name="T46" fmla="*/ 560 w 707"/>
              <a:gd name="T47" fmla="*/ 572 w 707"/>
              <a:gd name="T48" fmla="*/ 584 w 707"/>
              <a:gd name="T49" fmla="*/ 596 w 707"/>
              <a:gd name="T50" fmla="*/ 608 w 707"/>
              <a:gd name="T51" fmla="*/ 620 w 707"/>
              <a:gd name="T52" fmla="*/ 632 w 707"/>
              <a:gd name="T53" fmla="*/ 644 w 707"/>
              <a:gd name="T54" fmla="*/ 656 w 707"/>
              <a:gd name="T55" fmla="*/ 668 w 707"/>
              <a:gd name="T56" fmla="*/ 680 w 707"/>
              <a:gd name="T57" fmla="*/ 692 w 707"/>
              <a:gd name="T58" fmla="*/ 704 w 70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  <a:cxn ang="0">
                <a:pos x="T57" y="0"/>
              </a:cxn>
              <a:cxn ang="0">
                <a:pos x="T58" y="0"/>
              </a:cxn>
            </a:cxnLst>
            <a:rect l="0" t="0" r="r" b="b"/>
            <a:pathLst>
              <a:path w="707">
                <a:moveTo>
                  <a:pt x="4" y="0"/>
                </a:moveTo>
                <a:lnTo>
                  <a:pt x="8" y="0"/>
                </a:lnTo>
                <a:moveTo>
                  <a:pt x="12" y="0"/>
                </a:moveTo>
                <a:lnTo>
                  <a:pt x="16" y="0"/>
                </a:lnTo>
                <a:moveTo>
                  <a:pt x="20" y="0"/>
                </a:moveTo>
                <a:lnTo>
                  <a:pt x="24" y="0"/>
                </a:lnTo>
                <a:moveTo>
                  <a:pt x="28" y="0"/>
                </a:moveTo>
                <a:lnTo>
                  <a:pt x="32" y="0"/>
                </a:lnTo>
                <a:moveTo>
                  <a:pt x="36" y="0"/>
                </a:moveTo>
                <a:lnTo>
                  <a:pt x="40" y="0"/>
                </a:lnTo>
                <a:moveTo>
                  <a:pt x="44" y="0"/>
                </a:moveTo>
                <a:lnTo>
                  <a:pt x="48" y="0"/>
                </a:lnTo>
                <a:moveTo>
                  <a:pt x="52" y="0"/>
                </a:moveTo>
                <a:lnTo>
                  <a:pt x="56" y="0"/>
                </a:lnTo>
                <a:moveTo>
                  <a:pt x="60" y="0"/>
                </a:moveTo>
                <a:lnTo>
                  <a:pt x="64" y="0"/>
                </a:lnTo>
                <a:moveTo>
                  <a:pt x="68" y="0"/>
                </a:moveTo>
                <a:lnTo>
                  <a:pt x="72" y="0"/>
                </a:lnTo>
                <a:moveTo>
                  <a:pt x="76" y="0"/>
                </a:moveTo>
                <a:lnTo>
                  <a:pt x="80" y="0"/>
                </a:lnTo>
                <a:moveTo>
                  <a:pt x="84" y="0"/>
                </a:moveTo>
                <a:lnTo>
                  <a:pt x="88" y="0"/>
                </a:lnTo>
                <a:moveTo>
                  <a:pt x="92" y="0"/>
                </a:moveTo>
                <a:lnTo>
                  <a:pt x="96" y="0"/>
                </a:lnTo>
                <a:moveTo>
                  <a:pt x="100" y="0"/>
                </a:moveTo>
                <a:lnTo>
                  <a:pt x="104" y="0"/>
                </a:lnTo>
                <a:moveTo>
                  <a:pt x="108" y="0"/>
                </a:moveTo>
                <a:lnTo>
                  <a:pt x="112" y="0"/>
                </a:lnTo>
                <a:moveTo>
                  <a:pt x="116" y="0"/>
                </a:moveTo>
                <a:lnTo>
                  <a:pt x="120" y="0"/>
                </a:lnTo>
                <a:moveTo>
                  <a:pt x="124" y="0"/>
                </a:moveTo>
                <a:lnTo>
                  <a:pt x="128" y="0"/>
                </a:lnTo>
                <a:moveTo>
                  <a:pt x="132" y="0"/>
                </a:moveTo>
                <a:lnTo>
                  <a:pt x="136" y="0"/>
                </a:lnTo>
                <a:moveTo>
                  <a:pt x="140" y="0"/>
                </a:moveTo>
                <a:lnTo>
                  <a:pt x="144" y="0"/>
                </a:lnTo>
                <a:moveTo>
                  <a:pt x="148" y="0"/>
                </a:moveTo>
                <a:lnTo>
                  <a:pt x="152" y="0"/>
                </a:lnTo>
                <a:moveTo>
                  <a:pt x="156" y="0"/>
                </a:moveTo>
                <a:lnTo>
                  <a:pt x="160" y="0"/>
                </a:lnTo>
                <a:moveTo>
                  <a:pt x="164" y="0"/>
                </a:moveTo>
                <a:lnTo>
                  <a:pt x="168" y="0"/>
                </a:lnTo>
                <a:moveTo>
                  <a:pt x="172" y="0"/>
                </a:moveTo>
                <a:lnTo>
                  <a:pt x="176" y="0"/>
                </a:lnTo>
                <a:moveTo>
                  <a:pt x="180" y="0"/>
                </a:moveTo>
                <a:lnTo>
                  <a:pt x="184" y="0"/>
                </a:lnTo>
                <a:moveTo>
                  <a:pt x="188" y="0"/>
                </a:moveTo>
                <a:lnTo>
                  <a:pt x="192" y="0"/>
                </a:lnTo>
                <a:moveTo>
                  <a:pt x="196" y="0"/>
                </a:moveTo>
                <a:lnTo>
                  <a:pt x="200" y="0"/>
                </a:lnTo>
                <a:moveTo>
                  <a:pt x="204" y="0"/>
                </a:moveTo>
                <a:lnTo>
                  <a:pt x="208" y="0"/>
                </a:lnTo>
                <a:moveTo>
                  <a:pt x="212" y="0"/>
                </a:moveTo>
                <a:lnTo>
                  <a:pt x="216" y="0"/>
                </a:lnTo>
                <a:moveTo>
                  <a:pt x="220" y="0"/>
                </a:moveTo>
                <a:lnTo>
                  <a:pt x="224" y="0"/>
                </a:lnTo>
                <a:moveTo>
                  <a:pt x="228" y="0"/>
                </a:moveTo>
                <a:lnTo>
                  <a:pt x="232" y="0"/>
                </a:lnTo>
                <a:moveTo>
                  <a:pt x="236" y="0"/>
                </a:moveTo>
                <a:lnTo>
                  <a:pt x="240" y="0"/>
                </a:lnTo>
                <a:moveTo>
                  <a:pt x="244" y="0"/>
                </a:moveTo>
                <a:lnTo>
                  <a:pt x="248" y="0"/>
                </a:lnTo>
                <a:moveTo>
                  <a:pt x="252" y="0"/>
                </a:moveTo>
                <a:lnTo>
                  <a:pt x="256" y="0"/>
                </a:lnTo>
                <a:moveTo>
                  <a:pt x="260" y="0"/>
                </a:moveTo>
                <a:lnTo>
                  <a:pt x="264" y="0"/>
                </a:lnTo>
                <a:moveTo>
                  <a:pt x="268" y="0"/>
                </a:moveTo>
                <a:lnTo>
                  <a:pt x="272" y="0"/>
                </a:lnTo>
                <a:moveTo>
                  <a:pt x="276" y="0"/>
                </a:moveTo>
                <a:lnTo>
                  <a:pt x="280" y="0"/>
                </a:lnTo>
                <a:moveTo>
                  <a:pt x="284" y="0"/>
                </a:moveTo>
                <a:lnTo>
                  <a:pt x="288" y="0"/>
                </a:lnTo>
                <a:moveTo>
                  <a:pt x="292" y="0"/>
                </a:moveTo>
                <a:lnTo>
                  <a:pt x="296" y="0"/>
                </a:lnTo>
                <a:moveTo>
                  <a:pt x="300" y="0"/>
                </a:moveTo>
                <a:lnTo>
                  <a:pt x="304" y="0"/>
                </a:lnTo>
                <a:moveTo>
                  <a:pt x="308" y="0"/>
                </a:moveTo>
                <a:lnTo>
                  <a:pt x="312" y="0"/>
                </a:lnTo>
                <a:moveTo>
                  <a:pt x="316" y="0"/>
                </a:moveTo>
                <a:lnTo>
                  <a:pt x="320" y="0"/>
                </a:lnTo>
                <a:moveTo>
                  <a:pt x="324" y="0"/>
                </a:moveTo>
                <a:lnTo>
                  <a:pt x="328" y="0"/>
                </a:lnTo>
                <a:moveTo>
                  <a:pt x="332" y="0"/>
                </a:moveTo>
                <a:lnTo>
                  <a:pt x="336" y="0"/>
                </a:lnTo>
                <a:moveTo>
                  <a:pt x="340" y="0"/>
                </a:moveTo>
                <a:lnTo>
                  <a:pt x="344" y="0"/>
                </a:lnTo>
                <a:moveTo>
                  <a:pt x="348" y="0"/>
                </a:moveTo>
                <a:lnTo>
                  <a:pt x="352" y="0"/>
                </a:lnTo>
                <a:moveTo>
                  <a:pt x="356" y="0"/>
                </a:moveTo>
                <a:lnTo>
                  <a:pt x="360" y="0"/>
                </a:lnTo>
                <a:moveTo>
                  <a:pt x="364" y="0"/>
                </a:moveTo>
                <a:lnTo>
                  <a:pt x="368" y="0"/>
                </a:lnTo>
                <a:moveTo>
                  <a:pt x="372" y="0"/>
                </a:moveTo>
                <a:lnTo>
                  <a:pt x="376" y="0"/>
                </a:lnTo>
                <a:moveTo>
                  <a:pt x="380" y="0"/>
                </a:moveTo>
                <a:lnTo>
                  <a:pt x="384" y="0"/>
                </a:lnTo>
                <a:moveTo>
                  <a:pt x="388" y="0"/>
                </a:moveTo>
                <a:lnTo>
                  <a:pt x="392" y="0"/>
                </a:lnTo>
                <a:moveTo>
                  <a:pt x="396" y="0"/>
                </a:moveTo>
                <a:lnTo>
                  <a:pt x="400" y="0"/>
                </a:lnTo>
                <a:moveTo>
                  <a:pt x="404" y="0"/>
                </a:moveTo>
                <a:lnTo>
                  <a:pt x="408" y="0"/>
                </a:lnTo>
                <a:moveTo>
                  <a:pt x="412" y="0"/>
                </a:moveTo>
                <a:lnTo>
                  <a:pt x="416" y="0"/>
                </a:lnTo>
                <a:moveTo>
                  <a:pt x="420" y="0"/>
                </a:moveTo>
                <a:lnTo>
                  <a:pt x="424" y="0"/>
                </a:lnTo>
                <a:moveTo>
                  <a:pt x="428" y="0"/>
                </a:moveTo>
                <a:lnTo>
                  <a:pt x="432" y="0"/>
                </a:lnTo>
                <a:moveTo>
                  <a:pt x="436" y="0"/>
                </a:moveTo>
                <a:lnTo>
                  <a:pt x="440" y="0"/>
                </a:lnTo>
                <a:moveTo>
                  <a:pt x="444" y="0"/>
                </a:moveTo>
                <a:lnTo>
                  <a:pt x="448" y="0"/>
                </a:lnTo>
                <a:moveTo>
                  <a:pt x="452" y="0"/>
                </a:moveTo>
                <a:lnTo>
                  <a:pt x="456" y="0"/>
                </a:lnTo>
                <a:moveTo>
                  <a:pt x="460" y="0"/>
                </a:moveTo>
                <a:lnTo>
                  <a:pt x="464" y="0"/>
                </a:lnTo>
                <a:moveTo>
                  <a:pt x="468" y="0"/>
                </a:moveTo>
                <a:lnTo>
                  <a:pt x="472" y="0"/>
                </a:lnTo>
                <a:moveTo>
                  <a:pt x="476" y="0"/>
                </a:moveTo>
                <a:lnTo>
                  <a:pt x="480" y="0"/>
                </a:lnTo>
                <a:moveTo>
                  <a:pt x="484" y="0"/>
                </a:moveTo>
                <a:lnTo>
                  <a:pt x="488" y="0"/>
                </a:lnTo>
                <a:moveTo>
                  <a:pt x="492" y="0"/>
                </a:moveTo>
                <a:lnTo>
                  <a:pt x="496" y="0"/>
                </a:lnTo>
                <a:moveTo>
                  <a:pt x="500" y="0"/>
                </a:moveTo>
                <a:lnTo>
                  <a:pt x="504" y="0"/>
                </a:lnTo>
                <a:moveTo>
                  <a:pt x="508" y="0"/>
                </a:moveTo>
                <a:lnTo>
                  <a:pt x="512" y="0"/>
                </a:lnTo>
                <a:moveTo>
                  <a:pt x="516" y="0"/>
                </a:moveTo>
                <a:lnTo>
                  <a:pt x="520" y="0"/>
                </a:lnTo>
                <a:moveTo>
                  <a:pt x="524" y="0"/>
                </a:moveTo>
                <a:lnTo>
                  <a:pt x="528" y="0"/>
                </a:lnTo>
                <a:moveTo>
                  <a:pt x="532" y="0"/>
                </a:moveTo>
                <a:lnTo>
                  <a:pt x="536" y="0"/>
                </a:lnTo>
                <a:moveTo>
                  <a:pt x="540" y="0"/>
                </a:moveTo>
                <a:lnTo>
                  <a:pt x="544" y="0"/>
                </a:lnTo>
                <a:moveTo>
                  <a:pt x="548" y="0"/>
                </a:moveTo>
                <a:lnTo>
                  <a:pt x="552" y="0"/>
                </a:lnTo>
                <a:moveTo>
                  <a:pt x="556" y="0"/>
                </a:moveTo>
                <a:lnTo>
                  <a:pt x="560" y="0"/>
                </a:lnTo>
                <a:moveTo>
                  <a:pt x="564" y="0"/>
                </a:moveTo>
                <a:lnTo>
                  <a:pt x="568" y="0"/>
                </a:lnTo>
                <a:moveTo>
                  <a:pt x="572" y="0"/>
                </a:moveTo>
                <a:lnTo>
                  <a:pt x="576" y="0"/>
                </a:lnTo>
                <a:moveTo>
                  <a:pt x="580" y="0"/>
                </a:moveTo>
                <a:lnTo>
                  <a:pt x="584" y="0"/>
                </a:lnTo>
                <a:moveTo>
                  <a:pt x="588" y="0"/>
                </a:moveTo>
                <a:lnTo>
                  <a:pt x="592" y="0"/>
                </a:lnTo>
                <a:moveTo>
                  <a:pt x="596" y="0"/>
                </a:moveTo>
                <a:lnTo>
                  <a:pt x="600" y="0"/>
                </a:lnTo>
                <a:moveTo>
                  <a:pt x="604" y="0"/>
                </a:moveTo>
                <a:lnTo>
                  <a:pt x="608" y="0"/>
                </a:lnTo>
                <a:moveTo>
                  <a:pt x="612" y="0"/>
                </a:moveTo>
                <a:lnTo>
                  <a:pt x="616" y="0"/>
                </a:lnTo>
                <a:moveTo>
                  <a:pt x="620" y="0"/>
                </a:moveTo>
                <a:lnTo>
                  <a:pt x="624" y="0"/>
                </a:lnTo>
                <a:moveTo>
                  <a:pt x="628" y="0"/>
                </a:moveTo>
                <a:lnTo>
                  <a:pt x="632" y="0"/>
                </a:lnTo>
                <a:moveTo>
                  <a:pt x="636" y="0"/>
                </a:moveTo>
                <a:lnTo>
                  <a:pt x="640" y="0"/>
                </a:lnTo>
                <a:moveTo>
                  <a:pt x="644" y="0"/>
                </a:moveTo>
                <a:lnTo>
                  <a:pt x="648" y="0"/>
                </a:lnTo>
                <a:moveTo>
                  <a:pt x="652" y="0"/>
                </a:moveTo>
                <a:lnTo>
                  <a:pt x="656" y="0"/>
                </a:lnTo>
                <a:moveTo>
                  <a:pt x="660" y="0"/>
                </a:moveTo>
                <a:lnTo>
                  <a:pt x="664" y="0"/>
                </a:lnTo>
                <a:moveTo>
                  <a:pt x="668" y="0"/>
                </a:moveTo>
                <a:lnTo>
                  <a:pt x="672" y="0"/>
                </a:lnTo>
                <a:moveTo>
                  <a:pt x="676" y="0"/>
                </a:moveTo>
                <a:lnTo>
                  <a:pt x="680" y="0"/>
                </a:lnTo>
                <a:moveTo>
                  <a:pt x="684" y="0"/>
                </a:moveTo>
                <a:lnTo>
                  <a:pt x="688" y="0"/>
                </a:lnTo>
                <a:moveTo>
                  <a:pt x="692" y="0"/>
                </a:moveTo>
                <a:lnTo>
                  <a:pt x="696" y="0"/>
                </a:lnTo>
                <a:moveTo>
                  <a:pt x="700" y="0"/>
                </a:moveTo>
                <a:lnTo>
                  <a:pt x="704" y="0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3200"/>
          </a:p>
        </p:txBody>
      </p:sp>
      <p:sp>
        <p:nvSpPr>
          <p:cNvPr id="3148" name="Freeform 109"/>
          <p:cNvSpPr>
            <a:spLocks noEditPoints="1"/>
          </p:cNvSpPr>
          <p:nvPr/>
        </p:nvSpPr>
        <p:spPr bwMode="auto">
          <a:xfrm>
            <a:off x="1592263" y="4678364"/>
            <a:ext cx="6248400" cy="400050"/>
          </a:xfrm>
          <a:custGeom>
            <a:avLst/>
            <a:gdLst>
              <a:gd name="T0" fmla="*/ 8 w 656"/>
              <a:gd name="T1" fmla="*/ 10 h 42"/>
              <a:gd name="T2" fmla="*/ 22 w 656"/>
              <a:gd name="T3" fmla="*/ 12 h 42"/>
              <a:gd name="T4" fmla="*/ 32 w 656"/>
              <a:gd name="T5" fmla="*/ 14 h 42"/>
              <a:gd name="T6" fmla="*/ 46 w 656"/>
              <a:gd name="T7" fmla="*/ 16 h 42"/>
              <a:gd name="T8" fmla="*/ 56 w 656"/>
              <a:gd name="T9" fmla="*/ 18 h 42"/>
              <a:gd name="T10" fmla="*/ 70 w 656"/>
              <a:gd name="T11" fmla="*/ 20 h 42"/>
              <a:gd name="T12" fmla="*/ 80 w 656"/>
              <a:gd name="T13" fmla="*/ 22 h 42"/>
              <a:gd name="T14" fmla="*/ 94 w 656"/>
              <a:gd name="T15" fmla="*/ 25 h 42"/>
              <a:gd name="T16" fmla="*/ 104 w 656"/>
              <a:gd name="T17" fmla="*/ 26 h 42"/>
              <a:gd name="T18" fmla="*/ 118 w 656"/>
              <a:gd name="T19" fmla="*/ 29 h 42"/>
              <a:gd name="T20" fmla="*/ 128 w 656"/>
              <a:gd name="T21" fmla="*/ 31 h 42"/>
              <a:gd name="T22" fmla="*/ 142 w 656"/>
              <a:gd name="T23" fmla="*/ 33 h 42"/>
              <a:gd name="T24" fmla="*/ 152 w 656"/>
              <a:gd name="T25" fmla="*/ 35 h 42"/>
              <a:gd name="T26" fmla="*/ 166 w 656"/>
              <a:gd name="T27" fmla="*/ 37 h 42"/>
              <a:gd name="T28" fmla="*/ 176 w 656"/>
              <a:gd name="T29" fmla="*/ 39 h 42"/>
              <a:gd name="T30" fmla="*/ 190 w 656"/>
              <a:gd name="T31" fmla="*/ 41 h 42"/>
              <a:gd name="T32" fmla="*/ 200 w 656"/>
              <a:gd name="T33" fmla="*/ 41 h 42"/>
              <a:gd name="T34" fmla="*/ 214 w 656"/>
              <a:gd name="T35" fmla="*/ 40 h 42"/>
              <a:gd name="T36" fmla="*/ 224 w 656"/>
              <a:gd name="T37" fmla="*/ 39 h 42"/>
              <a:gd name="T38" fmla="*/ 238 w 656"/>
              <a:gd name="T39" fmla="*/ 37 h 42"/>
              <a:gd name="T40" fmla="*/ 248 w 656"/>
              <a:gd name="T41" fmla="*/ 36 h 42"/>
              <a:gd name="T42" fmla="*/ 262 w 656"/>
              <a:gd name="T43" fmla="*/ 35 h 42"/>
              <a:gd name="T44" fmla="*/ 272 w 656"/>
              <a:gd name="T45" fmla="*/ 34 h 42"/>
              <a:gd name="T46" fmla="*/ 286 w 656"/>
              <a:gd name="T47" fmla="*/ 32 h 42"/>
              <a:gd name="T48" fmla="*/ 296 w 656"/>
              <a:gd name="T49" fmla="*/ 31 h 42"/>
              <a:gd name="T50" fmla="*/ 310 w 656"/>
              <a:gd name="T51" fmla="*/ 30 h 42"/>
              <a:gd name="T52" fmla="*/ 320 w 656"/>
              <a:gd name="T53" fmla="*/ 28 h 42"/>
              <a:gd name="T54" fmla="*/ 334 w 656"/>
              <a:gd name="T55" fmla="*/ 27 h 42"/>
              <a:gd name="T56" fmla="*/ 344 w 656"/>
              <a:gd name="T57" fmla="*/ 26 h 42"/>
              <a:gd name="T58" fmla="*/ 358 w 656"/>
              <a:gd name="T59" fmla="*/ 24 h 42"/>
              <a:gd name="T60" fmla="*/ 368 w 656"/>
              <a:gd name="T61" fmla="*/ 23 h 42"/>
              <a:gd name="T62" fmla="*/ 382 w 656"/>
              <a:gd name="T63" fmla="*/ 22 h 42"/>
              <a:gd name="T64" fmla="*/ 392 w 656"/>
              <a:gd name="T65" fmla="*/ 21 h 42"/>
              <a:gd name="T66" fmla="*/ 406 w 656"/>
              <a:gd name="T67" fmla="*/ 19 h 42"/>
              <a:gd name="T68" fmla="*/ 414 w 656"/>
              <a:gd name="T69" fmla="*/ 19 h 42"/>
              <a:gd name="T70" fmla="*/ 424 w 656"/>
              <a:gd name="T71" fmla="*/ 18 h 42"/>
              <a:gd name="T72" fmla="*/ 438 w 656"/>
              <a:gd name="T73" fmla="*/ 17 h 42"/>
              <a:gd name="T74" fmla="*/ 448 w 656"/>
              <a:gd name="T75" fmla="*/ 16 h 42"/>
              <a:gd name="T76" fmla="*/ 462 w 656"/>
              <a:gd name="T77" fmla="*/ 15 h 42"/>
              <a:gd name="T78" fmla="*/ 472 w 656"/>
              <a:gd name="T79" fmla="*/ 14 h 42"/>
              <a:gd name="T80" fmla="*/ 486 w 656"/>
              <a:gd name="T81" fmla="*/ 13 h 42"/>
              <a:gd name="T82" fmla="*/ 496 w 656"/>
              <a:gd name="T83" fmla="*/ 12 h 42"/>
              <a:gd name="T84" fmla="*/ 510 w 656"/>
              <a:gd name="T85" fmla="*/ 11 h 42"/>
              <a:gd name="T86" fmla="*/ 520 w 656"/>
              <a:gd name="T87" fmla="*/ 10 h 42"/>
              <a:gd name="T88" fmla="*/ 534 w 656"/>
              <a:gd name="T89" fmla="*/ 9 h 42"/>
              <a:gd name="T90" fmla="*/ 544 w 656"/>
              <a:gd name="T91" fmla="*/ 9 h 42"/>
              <a:gd name="T92" fmla="*/ 558 w 656"/>
              <a:gd name="T93" fmla="*/ 8 h 42"/>
              <a:gd name="T94" fmla="*/ 568 w 656"/>
              <a:gd name="T95" fmla="*/ 7 h 42"/>
              <a:gd name="T96" fmla="*/ 582 w 656"/>
              <a:gd name="T97" fmla="*/ 6 h 42"/>
              <a:gd name="T98" fmla="*/ 592 w 656"/>
              <a:gd name="T99" fmla="*/ 5 h 42"/>
              <a:gd name="T100" fmla="*/ 606 w 656"/>
              <a:gd name="T101" fmla="*/ 4 h 42"/>
              <a:gd name="T102" fmla="*/ 616 w 656"/>
              <a:gd name="T103" fmla="*/ 3 h 42"/>
              <a:gd name="T104" fmla="*/ 630 w 656"/>
              <a:gd name="T105" fmla="*/ 2 h 42"/>
              <a:gd name="T106" fmla="*/ 640 w 656"/>
              <a:gd name="T107" fmla="*/ 1 h 42"/>
              <a:gd name="T108" fmla="*/ 654 w 656"/>
              <a:gd name="T10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56" h="42">
                <a:moveTo>
                  <a:pt x="6" y="9"/>
                </a:moveTo>
                <a:lnTo>
                  <a:pt x="8" y="10"/>
                </a:lnTo>
                <a:moveTo>
                  <a:pt x="14" y="11"/>
                </a:moveTo>
                <a:lnTo>
                  <a:pt x="16" y="11"/>
                </a:lnTo>
                <a:moveTo>
                  <a:pt x="22" y="12"/>
                </a:moveTo>
                <a:lnTo>
                  <a:pt x="24" y="13"/>
                </a:lnTo>
                <a:moveTo>
                  <a:pt x="30" y="14"/>
                </a:moveTo>
                <a:lnTo>
                  <a:pt x="32" y="14"/>
                </a:lnTo>
                <a:moveTo>
                  <a:pt x="38" y="15"/>
                </a:moveTo>
                <a:lnTo>
                  <a:pt x="40" y="15"/>
                </a:lnTo>
                <a:moveTo>
                  <a:pt x="46" y="16"/>
                </a:moveTo>
                <a:lnTo>
                  <a:pt x="48" y="17"/>
                </a:lnTo>
                <a:moveTo>
                  <a:pt x="54" y="18"/>
                </a:moveTo>
                <a:lnTo>
                  <a:pt x="56" y="18"/>
                </a:lnTo>
                <a:moveTo>
                  <a:pt x="62" y="19"/>
                </a:moveTo>
                <a:lnTo>
                  <a:pt x="64" y="19"/>
                </a:lnTo>
                <a:moveTo>
                  <a:pt x="70" y="20"/>
                </a:moveTo>
                <a:lnTo>
                  <a:pt x="72" y="21"/>
                </a:lnTo>
                <a:moveTo>
                  <a:pt x="78" y="22"/>
                </a:moveTo>
                <a:lnTo>
                  <a:pt x="80" y="22"/>
                </a:lnTo>
                <a:moveTo>
                  <a:pt x="86" y="23"/>
                </a:moveTo>
                <a:lnTo>
                  <a:pt x="88" y="24"/>
                </a:lnTo>
                <a:moveTo>
                  <a:pt x="94" y="25"/>
                </a:moveTo>
                <a:lnTo>
                  <a:pt x="96" y="25"/>
                </a:lnTo>
                <a:moveTo>
                  <a:pt x="102" y="26"/>
                </a:moveTo>
                <a:lnTo>
                  <a:pt x="104" y="26"/>
                </a:lnTo>
                <a:moveTo>
                  <a:pt x="110" y="27"/>
                </a:moveTo>
                <a:lnTo>
                  <a:pt x="112" y="28"/>
                </a:lnTo>
                <a:moveTo>
                  <a:pt x="118" y="29"/>
                </a:moveTo>
                <a:lnTo>
                  <a:pt x="120" y="29"/>
                </a:lnTo>
                <a:moveTo>
                  <a:pt x="126" y="30"/>
                </a:moveTo>
                <a:lnTo>
                  <a:pt x="128" y="31"/>
                </a:lnTo>
                <a:moveTo>
                  <a:pt x="134" y="32"/>
                </a:moveTo>
                <a:lnTo>
                  <a:pt x="136" y="32"/>
                </a:lnTo>
                <a:moveTo>
                  <a:pt x="142" y="33"/>
                </a:moveTo>
                <a:lnTo>
                  <a:pt x="144" y="33"/>
                </a:lnTo>
                <a:moveTo>
                  <a:pt x="150" y="34"/>
                </a:moveTo>
                <a:lnTo>
                  <a:pt x="152" y="35"/>
                </a:lnTo>
                <a:moveTo>
                  <a:pt x="158" y="36"/>
                </a:moveTo>
                <a:lnTo>
                  <a:pt x="160" y="36"/>
                </a:lnTo>
                <a:moveTo>
                  <a:pt x="166" y="37"/>
                </a:moveTo>
                <a:lnTo>
                  <a:pt x="168" y="37"/>
                </a:lnTo>
                <a:moveTo>
                  <a:pt x="174" y="39"/>
                </a:moveTo>
                <a:lnTo>
                  <a:pt x="176" y="39"/>
                </a:lnTo>
                <a:moveTo>
                  <a:pt x="182" y="40"/>
                </a:moveTo>
                <a:lnTo>
                  <a:pt x="184" y="40"/>
                </a:lnTo>
                <a:moveTo>
                  <a:pt x="190" y="41"/>
                </a:moveTo>
                <a:lnTo>
                  <a:pt x="192" y="42"/>
                </a:lnTo>
                <a:moveTo>
                  <a:pt x="198" y="42"/>
                </a:moveTo>
                <a:lnTo>
                  <a:pt x="200" y="41"/>
                </a:lnTo>
                <a:moveTo>
                  <a:pt x="206" y="41"/>
                </a:moveTo>
                <a:lnTo>
                  <a:pt x="208" y="40"/>
                </a:lnTo>
                <a:moveTo>
                  <a:pt x="214" y="40"/>
                </a:moveTo>
                <a:lnTo>
                  <a:pt x="216" y="40"/>
                </a:lnTo>
                <a:moveTo>
                  <a:pt x="222" y="39"/>
                </a:moveTo>
                <a:lnTo>
                  <a:pt x="224" y="39"/>
                </a:lnTo>
                <a:moveTo>
                  <a:pt x="230" y="38"/>
                </a:moveTo>
                <a:lnTo>
                  <a:pt x="232" y="38"/>
                </a:lnTo>
                <a:moveTo>
                  <a:pt x="238" y="37"/>
                </a:moveTo>
                <a:lnTo>
                  <a:pt x="240" y="37"/>
                </a:lnTo>
                <a:moveTo>
                  <a:pt x="246" y="36"/>
                </a:moveTo>
                <a:lnTo>
                  <a:pt x="248" y="36"/>
                </a:lnTo>
                <a:moveTo>
                  <a:pt x="254" y="36"/>
                </a:moveTo>
                <a:lnTo>
                  <a:pt x="256" y="35"/>
                </a:lnTo>
                <a:moveTo>
                  <a:pt x="262" y="35"/>
                </a:moveTo>
                <a:lnTo>
                  <a:pt x="264" y="34"/>
                </a:lnTo>
                <a:moveTo>
                  <a:pt x="270" y="34"/>
                </a:moveTo>
                <a:lnTo>
                  <a:pt x="272" y="34"/>
                </a:lnTo>
                <a:moveTo>
                  <a:pt x="278" y="33"/>
                </a:moveTo>
                <a:lnTo>
                  <a:pt x="280" y="33"/>
                </a:lnTo>
                <a:moveTo>
                  <a:pt x="286" y="32"/>
                </a:moveTo>
                <a:lnTo>
                  <a:pt x="288" y="32"/>
                </a:lnTo>
                <a:moveTo>
                  <a:pt x="294" y="31"/>
                </a:moveTo>
                <a:lnTo>
                  <a:pt x="296" y="31"/>
                </a:lnTo>
                <a:moveTo>
                  <a:pt x="302" y="30"/>
                </a:moveTo>
                <a:lnTo>
                  <a:pt x="304" y="30"/>
                </a:lnTo>
                <a:moveTo>
                  <a:pt x="310" y="30"/>
                </a:moveTo>
                <a:lnTo>
                  <a:pt x="312" y="29"/>
                </a:lnTo>
                <a:moveTo>
                  <a:pt x="318" y="29"/>
                </a:moveTo>
                <a:lnTo>
                  <a:pt x="320" y="28"/>
                </a:lnTo>
                <a:moveTo>
                  <a:pt x="326" y="28"/>
                </a:moveTo>
                <a:lnTo>
                  <a:pt x="328" y="28"/>
                </a:lnTo>
                <a:moveTo>
                  <a:pt x="334" y="27"/>
                </a:moveTo>
                <a:lnTo>
                  <a:pt x="336" y="27"/>
                </a:lnTo>
                <a:moveTo>
                  <a:pt x="342" y="26"/>
                </a:moveTo>
                <a:lnTo>
                  <a:pt x="344" y="26"/>
                </a:lnTo>
                <a:moveTo>
                  <a:pt x="350" y="25"/>
                </a:moveTo>
                <a:lnTo>
                  <a:pt x="352" y="25"/>
                </a:lnTo>
                <a:moveTo>
                  <a:pt x="358" y="24"/>
                </a:moveTo>
                <a:lnTo>
                  <a:pt x="360" y="24"/>
                </a:lnTo>
                <a:moveTo>
                  <a:pt x="366" y="24"/>
                </a:moveTo>
                <a:lnTo>
                  <a:pt x="368" y="23"/>
                </a:lnTo>
                <a:moveTo>
                  <a:pt x="374" y="23"/>
                </a:moveTo>
                <a:lnTo>
                  <a:pt x="376" y="22"/>
                </a:lnTo>
                <a:moveTo>
                  <a:pt x="382" y="22"/>
                </a:moveTo>
                <a:lnTo>
                  <a:pt x="384" y="22"/>
                </a:lnTo>
                <a:moveTo>
                  <a:pt x="390" y="21"/>
                </a:moveTo>
                <a:lnTo>
                  <a:pt x="392" y="21"/>
                </a:lnTo>
                <a:moveTo>
                  <a:pt x="398" y="20"/>
                </a:moveTo>
                <a:lnTo>
                  <a:pt x="400" y="20"/>
                </a:lnTo>
                <a:moveTo>
                  <a:pt x="406" y="19"/>
                </a:moveTo>
                <a:lnTo>
                  <a:pt x="408" y="19"/>
                </a:lnTo>
                <a:lnTo>
                  <a:pt x="408" y="19"/>
                </a:lnTo>
                <a:moveTo>
                  <a:pt x="414" y="19"/>
                </a:moveTo>
                <a:lnTo>
                  <a:pt x="416" y="18"/>
                </a:lnTo>
                <a:moveTo>
                  <a:pt x="422" y="18"/>
                </a:moveTo>
                <a:lnTo>
                  <a:pt x="424" y="18"/>
                </a:lnTo>
                <a:moveTo>
                  <a:pt x="430" y="17"/>
                </a:moveTo>
                <a:lnTo>
                  <a:pt x="432" y="17"/>
                </a:lnTo>
                <a:moveTo>
                  <a:pt x="438" y="17"/>
                </a:moveTo>
                <a:lnTo>
                  <a:pt x="440" y="17"/>
                </a:lnTo>
                <a:moveTo>
                  <a:pt x="446" y="16"/>
                </a:moveTo>
                <a:lnTo>
                  <a:pt x="448" y="16"/>
                </a:lnTo>
                <a:moveTo>
                  <a:pt x="454" y="15"/>
                </a:moveTo>
                <a:lnTo>
                  <a:pt x="456" y="15"/>
                </a:lnTo>
                <a:moveTo>
                  <a:pt x="462" y="15"/>
                </a:moveTo>
                <a:lnTo>
                  <a:pt x="464" y="15"/>
                </a:lnTo>
                <a:moveTo>
                  <a:pt x="470" y="14"/>
                </a:moveTo>
                <a:lnTo>
                  <a:pt x="472" y="14"/>
                </a:lnTo>
                <a:moveTo>
                  <a:pt x="478" y="14"/>
                </a:moveTo>
                <a:lnTo>
                  <a:pt x="480" y="13"/>
                </a:lnTo>
                <a:moveTo>
                  <a:pt x="486" y="13"/>
                </a:moveTo>
                <a:lnTo>
                  <a:pt x="488" y="13"/>
                </a:lnTo>
                <a:moveTo>
                  <a:pt x="494" y="12"/>
                </a:moveTo>
                <a:lnTo>
                  <a:pt x="496" y="12"/>
                </a:lnTo>
                <a:moveTo>
                  <a:pt x="502" y="12"/>
                </a:moveTo>
                <a:lnTo>
                  <a:pt x="504" y="12"/>
                </a:lnTo>
                <a:moveTo>
                  <a:pt x="510" y="11"/>
                </a:moveTo>
                <a:lnTo>
                  <a:pt x="512" y="11"/>
                </a:lnTo>
                <a:moveTo>
                  <a:pt x="518" y="11"/>
                </a:moveTo>
                <a:lnTo>
                  <a:pt x="520" y="10"/>
                </a:lnTo>
                <a:moveTo>
                  <a:pt x="526" y="10"/>
                </a:moveTo>
                <a:lnTo>
                  <a:pt x="528" y="10"/>
                </a:lnTo>
                <a:moveTo>
                  <a:pt x="534" y="9"/>
                </a:moveTo>
                <a:lnTo>
                  <a:pt x="536" y="9"/>
                </a:lnTo>
                <a:moveTo>
                  <a:pt x="542" y="9"/>
                </a:moveTo>
                <a:lnTo>
                  <a:pt x="544" y="9"/>
                </a:lnTo>
                <a:moveTo>
                  <a:pt x="550" y="8"/>
                </a:moveTo>
                <a:lnTo>
                  <a:pt x="552" y="8"/>
                </a:lnTo>
                <a:moveTo>
                  <a:pt x="558" y="8"/>
                </a:moveTo>
                <a:lnTo>
                  <a:pt x="560" y="7"/>
                </a:lnTo>
                <a:moveTo>
                  <a:pt x="566" y="7"/>
                </a:moveTo>
                <a:lnTo>
                  <a:pt x="568" y="7"/>
                </a:lnTo>
                <a:moveTo>
                  <a:pt x="574" y="6"/>
                </a:moveTo>
                <a:lnTo>
                  <a:pt x="576" y="6"/>
                </a:lnTo>
                <a:moveTo>
                  <a:pt x="582" y="6"/>
                </a:moveTo>
                <a:lnTo>
                  <a:pt x="584" y="6"/>
                </a:lnTo>
                <a:moveTo>
                  <a:pt x="590" y="5"/>
                </a:moveTo>
                <a:lnTo>
                  <a:pt x="592" y="5"/>
                </a:lnTo>
                <a:moveTo>
                  <a:pt x="598" y="4"/>
                </a:moveTo>
                <a:lnTo>
                  <a:pt x="600" y="4"/>
                </a:lnTo>
                <a:moveTo>
                  <a:pt x="606" y="4"/>
                </a:moveTo>
                <a:lnTo>
                  <a:pt x="608" y="4"/>
                </a:lnTo>
                <a:moveTo>
                  <a:pt x="614" y="3"/>
                </a:moveTo>
                <a:lnTo>
                  <a:pt x="616" y="3"/>
                </a:lnTo>
                <a:moveTo>
                  <a:pt x="622" y="3"/>
                </a:moveTo>
                <a:lnTo>
                  <a:pt x="624" y="2"/>
                </a:lnTo>
                <a:moveTo>
                  <a:pt x="630" y="2"/>
                </a:moveTo>
                <a:lnTo>
                  <a:pt x="632" y="2"/>
                </a:lnTo>
                <a:moveTo>
                  <a:pt x="638" y="1"/>
                </a:moveTo>
                <a:lnTo>
                  <a:pt x="640" y="1"/>
                </a:lnTo>
                <a:moveTo>
                  <a:pt x="646" y="1"/>
                </a:moveTo>
                <a:lnTo>
                  <a:pt x="648" y="1"/>
                </a:lnTo>
                <a:moveTo>
                  <a:pt x="654" y="0"/>
                </a:moveTo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3200"/>
          </a:p>
        </p:txBody>
      </p:sp>
    </p:spTree>
    <p:extLst>
      <p:ext uri="{BB962C8B-B14F-4D97-AF65-F5344CB8AC3E}">
        <p14:creationId xmlns:p14="http://schemas.microsoft.com/office/powerpoint/2010/main" val="279464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</a:t>
            </a:r>
            <a:r>
              <a:rPr lang="en-AU" dirty="0"/>
              <a:t> </a:t>
            </a:r>
            <a:r>
              <a:rPr lang="en-AU" dirty="0" smtClean="0"/>
              <a:t>went wrong 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Distribution of PIT-residuals</a:t>
            </a:r>
          </a:p>
        </p:txBody>
      </p:sp>
    </p:spTree>
    <p:extLst>
      <p:ext uri="{BB962C8B-B14F-4D97-AF65-F5344CB8AC3E}">
        <p14:creationId xmlns:p14="http://schemas.microsoft.com/office/powerpoint/2010/main" val="10380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33134" y="606719"/>
            <a:ext cx="3690794" cy="2821076"/>
            <a:chOff x="1287" y="794"/>
            <a:chExt cx="3518" cy="2689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327" y="794"/>
              <a:ext cx="13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PIT-residuals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374" y="3122"/>
              <a:ext cx="324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374" y="3122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022" y="3122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670" y="3122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318" y="3122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966" y="3122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620" y="3122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287" y="3248"/>
              <a:ext cx="27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935" y="3248"/>
              <a:ext cx="27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583" y="3248"/>
              <a:ext cx="27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231" y="3248"/>
              <a:ext cx="27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0.6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879" y="3248"/>
              <a:ext cx="27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0.8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533" y="3248"/>
              <a:ext cx="27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374" y="2942"/>
              <a:ext cx="66" cy="10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440" y="2750"/>
              <a:ext cx="60" cy="29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500" y="2672"/>
              <a:ext cx="66" cy="3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24" name="Rectangle 32"/>
            <p:cNvSpPr>
              <a:spLocks noChangeArrowheads="1"/>
            </p:cNvSpPr>
            <p:nvPr/>
          </p:nvSpPr>
          <p:spPr bwMode="auto">
            <a:xfrm>
              <a:off x="1566" y="2516"/>
              <a:ext cx="66" cy="52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25" name="Rectangle 33"/>
            <p:cNvSpPr>
              <a:spLocks noChangeArrowheads="1"/>
            </p:cNvSpPr>
            <p:nvPr/>
          </p:nvSpPr>
          <p:spPr bwMode="auto">
            <a:xfrm>
              <a:off x="1632" y="2318"/>
              <a:ext cx="66" cy="72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27" name="Rectangle 34"/>
            <p:cNvSpPr>
              <a:spLocks noChangeArrowheads="1"/>
            </p:cNvSpPr>
            <p:nvPr/>
          </p:nvSpPr>
          <p:spPr bwMode="auto">
            <a:xfrm>
              <a:off x="1698" y="2204"/>
              <a:ext cx="66" cy="84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28" name="Rectangle 35"/>
            <p:cNvSpPr>
              <a:spLocks noChangeArrowheads="1"/>
            </p:cNvSpPr>
            <p:nvPr/>
          </p:nvSpPr>
          <p:spPr bwMode="auto">
            <a:xfrm>
              <a:off x="1764" y="2186"/>
              <a:ext cx="66" cy="85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29" name="Rectangle 36"/>
            <p:cNvSpPr>
              <a:spLocks noChangeArrowheads="1"/>
            </p:cNvSpPr>
            <p:nvPr/>
          </p:nvSpPr>
          <p:spPr bwMode="auto">
            <a:xfrm>
              <a:off x="1830" y="2030"/>
              <a:ext cx="60" cy="101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30" name="Rectangle 37"/>
            <p:cNvSpPr>
              <a:spLocks noChangeArrowheads="1"/>
            </p:cNvSpPr>
            <p:nvPr/>
          </p:nvSpPr>
          <p:spPr bwMode="auto">
            <a:xfrm>
              <a:off x="1890" y="1862"/>
              <a:ext cx="66" cy="118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31" name="Rectangle 38"/>
            <p:cNvSpPr>
              <a:spLocks noChangeArrowheads="1"/>
            </p:cNvSpPr>
            <p:nvPr/>
          </p:nvSpPr>
          <p:spPr bwMode="auto">
            <a:xfrm>
              <a:off x="1956" y="1760"/>
              <a:ext cx="66" cy="128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32" name="Rectangle 39"/>
            <p:cNvSpPr>
              <a:spLocks noChangeArrowheads="1"/>
            </p:cNvSpPr>
            <p:nvPr/>
          </p:nvSpPr>
          <p:spPr bwMode="auto">
            <a:xfrm>
              <a:off x="2022" y="1736"/>
              <a:ext cx="66" cy="130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33" name="Rectangle 40"/>
            <p:cNvSpPr>
              <a:spLocks noChangeArrowheads="1"/>
            </p:cNvSpPr>
            <p:nvPr/>
          </p:nvSpPr>
          <p:spPr bwMode="auto">
            <a:xfrm>
              <a:off x="2088" y="1562"/>
              <a:ext cx="66" cy="148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34" name="Rectangle 41"/>
            <p:cNvSpPr>
              <a:spLocks noChangeArrowheads="1"/>
            </p:cNvSpPr>
            <p:nvPr/>
          </p:nvSpPr>
          <p:spPr bwMode="auto">
            <a:xfrm>
              <a:off x="2154" y="1646"/>
              <a:ext cx="60" cy="139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35" name="Rectangle 42"/>
            <p:cNvSpPr>
              <a:spLocks noChangeArrowheads="1"/>
            </p:cNvSpPr>
            <p:nvPr/>
          </p:nvSpPr>
          <p:spPr bwMode="auto">
            <a:xfrm>
              <a:off x="2214" y="1676"/>
              <a:ext cx="66" cy="136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36" name="Rectangle 43"/>
            <p:cNvSpPr>
              <a:spLocks noChangeArrowheads="1"/>
            </p:cNvSpPr>
            <p:nvPr/>
          </p:nvSpPr>
          <p:spPr bwMode="auto">
            <a:xfrm>
              <a:off x="2280" y="1484"/>
              <a:ext cx="66" cy="156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37" name="Rectangle 44"/>
            <p:cNvSpPr>
              <a:spLocks noChangeArrowheads="1"/>
            </p:cNvSpPr>
            <p:nvPr/>
          </p:nvSpPr>
          <p:spPr bwMode="auto">
            <a:xfrm>
              <a:off x="2346" y="1460"/>
              <a:ext cx="66" cy="158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38" name="Rectangle 45"/>
            <p:cNvSpPr>
              <a:spLocks noChangeArrowheads="1"/>
            </p:cNvSpPr>
            <p:nvPr/>
          </p:nvSpPr>
          <p:spPr bwMode="auto">
            <a:xfrm>
              <a:off x="2412" y="1478"/>
              <a:ext cx="66" cy="156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39" name="Rectangle 46"/>
            <p:cNvSpPr>
              <a:spLocks noChangeArrowheads="1"/>
            </p:cNvSpPr>
            <p:nvPr/>
          </p:nvSpPr>
          <p:spPr bwMode="auto">
            <a:xfrm>
              <a:off x="2478" y="1364"/>
              <a:ext cx="66" cy="168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40" name="Rectangle 47"/>
            <p:cNvSpPr>
              <a:spLocks noChangeArrowheads="1"/>
            </p:cNvSpPr>
            <p:nvPr/>
          </p:nvSpPr>
          <p:spPr bwMode="auto">
            <a:xfrm>
              <a:off x="2544" y="1370"/>
              <a:ext cx="60" cy="167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41" name="Rectangle 48"/>
            <p:cNvSpPr>
              <a:spLocks noChangeArrowheads="1"/>
            </p:cNvSpPr>
            <p:nvPr/>
          </p:nvSpPr>
          <p:spPr bwMode="auto">
            <a:xfrm>
              <a:off x="2604" y="1448"/>
              <a:ext cx="66" cy="159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42" name="Rectangle 49"/>
            <p:cNvSpPr>
              <a:spLocks noChangeArrowheads="1"/>
            </p:cNvSpPr>
            <p:nvPr/>
          </p:nvSpPr>
          <p:spPr bwMode="auto">
            <a:xfrm>
              <a:off x="2670" y="1214"/>
              <a:ext cx="66" cy="183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43" name="Rectangle 50"/>
            <p:cNvSpPr>
              <a:spLocks noChangeArrowheads="1"/>
            </p:cNvSpPr>
            <p:nvPr/>
          </p:nvSpPr>
          <p:spPr bwMode="auto">
            <a:xfrm>
              <a:off x="2736" y="1328"/>
              <a:ext cx="66" cy="171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44" name="Rectangle 51"/>
            <p:cNvSpPr>
              <a:spLocks noChangeArrowheads="1"/>
            </p:cNvSpPr>
            <p:nvPr/>
          </p:nvSpPr>
          <p:spPr bwMode="auto">
            <a:xfrm>
              <a:off x="2802" y="1238"/>
              <a:ext cx="66" cy="180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45" name="Rectangle 52"/>
            <p:cNvSpPr>
              <a:spLocks noChangeArrowheads="1"/>
            </p:cNvSpPr>
            <p:nvPr/>
          </p:nvSpPr>
          <p:spPr bwMode="auto">
            <a:xfrm>
              <a:off x="2868" y="1226"/>
              <a:ext cx="60" cy="181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46" name="Rectangle 53"/>
            <p:cNvSpPr>
              <a:spLocks noChangeArrowheads="1"/>
            </p:cNvSpPr>
            <p:nvPr/>
          </p:nvSpPr>
          <p:spPr bwMode="auto">
            <a:xfrm>
              <a:off x="2928" y="1286"/>
              <a:ext cx="66" cy="175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47" name="Rectangle 54"/>
            <p:cNvSpPr>
              <a:spLocks noChangeArrowheads="1"/>
            </p:cNvSpPr>
            <p:nvPr/>
          </p:nvSpPr>
          <p:spPr bwMode="auto">
            <a:xfrm>
              <a:off x="2994" y="1280"/>
              <a:ext cx="66" cy="176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48" name="Rectangle 55"/>
            <p:cNvSpPr>
              <a:spLocks noChangeArrowheads="1"/>
            </p:cNvSpPr>
            <p:nvPr/>
          </p:nvSpPr>
          <p:spPr bwMode="auto">
            <a:xfrm>
              <a:off x="3060" y="1166"/>
              <a:ext cx="66" cy="187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49" name="Rectangle 56"/>
            <p:cNvSpPr>
              <a:spLocks noChangeArrowheads="1"/>
            </p:cNvSpPr>
            <p:nvPr/>
          </p:nvSpPr>
          <p:spPr bwMode="auto">
            <a:xfrm>
              <a:off x="3126" y="1262"/>
              <a:ext cx="66" cy="178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50" name="Rectangle 57"/>
            <p:cNvSpPr>
              <a:spLocks noChangeArrowheads="1"/>
            </p:cNvSpPr>
            <p:nvPr/>
          </p:nvSpPr>
          <p:spPr bwMode="auto">
            <a:xfrm>
              <a:off x="3192" y="1286"/>
              <a:ext cx="60" cy="175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51" name="Rectangle 58"/>
            <p:cNvSpPr>
              <a:spLocks noChangeArrowheads="1"/>
            </p:cNvSpPr>
            <p:nvPr/>
          </p:nvSpPr>
          <p:spPr bwMode="auto">
            <a:xfrm>
              <a:off x="3252" y="1280"/>
              <a:ext cx="66" cy="176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52" name="Rectangle 59"/>
            <p:cNvSpPr>
              <a:spLocks noChangeArrowheads="1"/>
            </p:cNvSpPr>
            <p:nvPr/>
          </p:nvSpPr>
          <p:spPr bwMode="auto">
            <a:xfrm>
              <a:off x="3318" y="1328"/>
              <a:ext cx="66" cy="171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53" name="Rectangle 60"/>
            <p:cNvSpPr>
              <a:spLocks noChangeArrowheads="1"/>
            </p:cNvSpPr>
            <p:nvPr/>
          </p:nvSpPr>
          <p:spPr bwMode="auto">
            <a:xfrm>
              <a:off x="3384" y="1424"/>
              <a:ext cx="66" cy="162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54" name="Rectangle 61"/>
            <p:cNvSpPr>
              <a:spLocks noChangeArrowheads="1"/>
            </p:cNvSpPr>
            <p:nvPr/>
          </p:nvSpPr>
          <p:spPr bwMode="auto">
            <a:xfrm>
              <a:off x="3450" y="1220"/>
              <a:ext cx="66" cy="18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55" name="Rectangle 62"/>
            <p:cNvSpPr>
              <a:spLocks noChangeArrowheads="1"/>
            </p:cNvSpPr>
            <p:nvPr/>
          </p:nvSpPr>
          <p:spPr bwMode="auto">
            <a:xfrm>
              <a:off x="3516" y="1508"/>
              <a:ext cx="66" cy="153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56" name="Rectangle 63"/>
            <p:cNvSpPr>
              <a:spLocks noChangeArrowheads="1"/>
            </p:cNvSpPr>
            <p:nvPr/>
          </p:nvSpPr>
          <p:spPr bwMode="auto">
            <a:xfrm>
              <a:off x="3582" y="1346"/>
              <a:ext cx="60" cy="169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57" name="Rectangle 64"/>
            <p:cNvSpPr>
              <a:spLocks noChangeArrowheads="1"/>
            </p:cNvSpPr>
            <p:nvPr/>
          </p:nvSpPr>
          <p:spPr bwMode="auto">
            <a:xfrm>
              <a:off x="3642" y="1478"/>
              <a:ext cx="66" cy="156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58" name="Rectangle 65"/>
            <p:cNvSpPr>
              <a:spLocks noChangeArrowheads="1"/>
            </p:cNvSpPr>
            <p:nvPr/>
          </p:nvSpPr>
          <p:spPr bwMode="auto">
            <a:xfrm>
              <a:off x="3708" y="1508"/>
              <a:ext cx="66" cy="153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59" name="Rectangle 66"/>
            <p:cNvSpPr>
              <a:spLocks noChangeArrowheads="1"/>
            </p:cNvSpPr>
            <p:nvPr/>
          </p:nvSpPr>
          <p:spPr bwMode="auto">
            <a:xfrm>
              <a:off x="3774" y="1712"/>
              <a:ext cx="66" cy="133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60" name="Rectangle 67"/>
            <p:cNvSpPr>
              <a:spLocks noChangeArrowheads="1"/>
            </p:cNvSpPr>
            <p:nvPr/>
          </p:nvSpPr>
          <p:spPr bwMode="auto">
            <a:xfrm>
              <a:off x="3840" y="1490"/>
              <a:ext cx="66" cy="155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61" name="Rectangle 68"/>
            <p:cNvSpPr>
              <a:spLocks noChangeArrowheads="1"/>
            </p:cNvSpPr>
            <p:nvPr/>
          </p:nvSpPr>
          <p:spPr bwMode="auto">
            <a:xfrm>
              <a:off x="3906" y="1688"/>
              <a:ext cx="60" cy="135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62" name="Rectangle 69"/>
            <p:cNvSpPr>
              <a:spLocks noChangeArrowheads="1"/>
            </p:cNvSpPr>
            <p:nvPr/>
          </p:nvSpPr>
          <p:spPr bwMode="auto">
            <a:xfrm>
              <a:off x="3966" y="1700"/>
              <a:ext cx="66" cy="13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63" name="Rectangle 70"/>
            <p:cNvSpPr>
              <a:spLocks noChangeArrowheads="1"/>
            </p:cNvSpPr>
            <p:nvPr/>
          </p:nvSpPr>
          <p:spPr bwMode="auto">
            <a:xfrm>
              <a:off x="4032" y="1778"/>
              <a:ext cx="66" cy="126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64" name="Rectangle 71"/>
            <p:cNvSpPr>
              <a:spLocks noChangeArrowheads="1"/>
            </p:cNvSpPr>
            <p:nvPr/>
          </p:nvSpPr>
          <p:spPr bwMode="auto">
            <a:xfrm>
              <a:off x="4098" y="1964"/>
              <a:ext cx="66" cy="108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65" name="Rectangle 72"/>
            <p:cNvSpPr>
              <a:spLocks noChangeArrowheads="1"/>
            </p:cNvSpPr>
            <p:nvPr/>
          </p:nvSpPr>
          <p:spPr bwMode="auto">
            <a:xfrm>
              <a:off x="4164" y="2174"/>
              <a:ext cx="66" cy="87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66" name="Rectangle 73"/>
            <p:cNvSpPr>
              <a:spLocks noChangeArrowheads="1"/>
            </p:cNvSpPr>
            <p:nvPr/>
          </p:nvSpPr>
          <p:spPr bwMode="auto">
            <a:xfrm>
              <a:off x="4230" y="2204"/>
              <a:ext cx="60" cy="84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67" name="Rectangle 74"/>
            <p:cNvSpPr>
              <a:spLocks noChangeArrowheads="1"/>
            </p:cNvSpPr>
            <p:nvPr/>
          </p:nvSpPr>
          <p:spPr bwMode="auto">
            <a:xfrm>
              <a:off x="4290" y="2312"/>
              <a:ext cx="66" cy="73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68" name="Rectangle 75"/>
            <p:cNvSpPr>
              <a:spLocks noChangeArrowheads="1"/>
            </p:cNvSpPr>
            <p:nvPr/>
          </p:nvSpPr>
          <p:spPr bwMode="auto">
            <a:xfrm>
              <a:off x="4356" y="2528"/>
              <a:ext cx="66" cy="51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69" name="Rectangle 76"/>
            <p:cNvSpPr>
              <a:spLocks noChangeArrowheads="1"/>
            </p:cNvSpPr>
            <p:nvPr/>
          </p:nvSpPr>
          <p:spPr bwMode="auto">
            <a:xfrm>
              <a:off x="4422" y="2678"/>
              <a:ext cx="66" cy="36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70" name="Rectangle 77"/>
            <p:cNvSpPr>
              <a:spLocks noChangeArrowheads="1"/>
            </p:cNvSpPr>
            <p:nvPr/>
          </p:nvSpPr>
          <p:spPr bwMode="auto">
            <a:xfrm>
              <a:off x="4488" y="2792"/>
              <a:ext cx="66" cy="25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71" name="Rectangle 78"/>
            <p:cNvSpPr>
              <a:spLocks noChangeArrowheads="1"/>
            </p:cNvSpPr>
            <p:nvPr/>
          </p:nvSpPr>
          <p:spPr bwMode="auto">
            <a:xfrm>
              <a:off x="4554" y="2966"/>
              <a:ext cx="66" cy="7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  <p:grpSp>
        <p:nvGrpSpPr>
          <p:cNvPr id="1272" name="Group 284"/>
          <p:cNvGrpSpPr>
            <a:grpSpLocks noChangeAspect="1"/>
          </p:cNvGrpSpPr>
          <p:nvPr/>
        </p:nvGrpSpPr>
        <p:grpSpPr bwMode="auto">
          <a:xfrm>
            <a:off x="5436096" y="4072281"/>
            <a:ext cx="3671888" cy="2307815"/>
            <a:chOff x="663" y="2259"/>
            <a:chExt cx="2313" cy="1854"/>
          </a:xfrm>
        </p:grpSpPr>
        <p:sp>
          <p:nvSpPr>
            <p:cNvPr id="1274" name="Rectangle 285"/>
            <p:cNvSpPr>
              <a:spLocks noChangeArrowheads="1"/>
            </p:cNvSpPr>
            <p:nvPr/>
          </p:nvSpPr>
          <p:spPr bwMode="auto">
            <a:xfrm>
              <a:off x="961" y="2259"/>
              <a:ext cx="153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rescaled PIT-residuals</a:t>
              </a:r>
              <a:endPara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5" name="Line 286"/>
            <p:cNvSpPr>
              <a:spLocks noChangeShapeType="1"/>
            </p:cNvSpPr>
            <p:nvPr/>
          </p:nvSpPr>
          <p:spPr bwMode="auto">
            <a:xfrm>
              <a:off x="720" y="3849"/>
              <a:ext cx="213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276" name="Line 287"/>
            <p:cNvSpPr>
              <a:spLocks noChangeShapeType="1"/>
            </p:cNvSpPr>
            <p:nvPr/>
          </p:nvSpPr>
          <p:spPr bwMode="auto">
            <a:xfrm>
              <a:off x="720" y="3849"/>
              <a:ext cx="0" cy="3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277" name="Line 288"/>
            <p:cNvSpPr>
              <a:spLocks noChangeShapeType="1"/>
            </p:cNvSpPr>
            <p:nvPr/>
          </p:nvSpPr>
          <p:spPr bwMode="auto">
            <a:xfrm>
              <a:off x="1146" y="3849"/>
              <a:ext cx="0" cy="3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278" name="Line 289"/>
            <p:cNvSpPr>
              <a:spLocks noChangeShapeType="1"/>
            </p:cNvSpPr>
            <p:nvPr/>
          </p:nvSpPr>
          <p:spPr bwMode="auto">
            <a:xfrm>
              <a:off x="1572" y="3849"/>
              <a:ext cx="0" cy="3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279" name="Line 290"/>
            <p:cNvSpPr>
              <a:spLocks noChangeShapeType="1"/>
            </p:cNvSpPr>
            <p:nvPr/>
          </p:nvSpPr>
          <p:spPr bwMode="auto">
            <a:xfrm>
              <a:off x="1997" y="3849"/>
              <a:ext cx="0" cy="3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280" name="Line 291"/>
            <p:cNvSpPr>
              <a:spLocks noChangeShapeType="1"/>
            </p:cNvSpPr>
            <p:nvPr/>
          </p:nvSpPr>
          <p:spPr bwMode="auto">
            <a:xfrm>
              <a:off x="2423" y="3849"/>
              <a:ext cx="0" cy="3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281" name="Line 292"/>
            <p:cNvSpPr>
              <a:spLocks noChangeShapeType="1"/>
            </p:cNvSpPr>
            <p:nvPr/>
          </p:nvSpPr>
          <p:spPr bwMode="auto">
            <a:xfrm>
              <a:off x="2853" y="3849"/>
              <a:ext cx="0" cy="3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282" name="Rectangle 293"/>
            <p:cNvSpPr>
              <a:spLocks noChangeArrowheads="1"/>
            </p:cNvSpPr>
            <p:nvPr/>
          </p:nvSpPr>
          <p:spPr bwMode="auto">
            <a:xfrm>
              <a:off x="663" y="3932"/>
              <a:ext cx="18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3" name="Rectangle 294"/>
            <p:cNvSpPr>
              <a:spLocks noChangeArrowheads="1"/>
            </p:cNvSpPr>
            <p:nvPr/>
          </p:nvSpPr>
          <p:spPr bwMode="auto">
            <a:xfrm>
              <a:off x="1089" y="3932"/>
              <a:ext cx="18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4" name="Rectangle 295"/>
            <p:cNvSpPr>
              <a:spLocks noChangeArrowheads="1"/>
            </p:cNvSpPr>
            <p:nvPr/>
          </p:nvSpPr>
          <p:spPr bwMode="auto">
            <a:xfrm>
              <a:off x="1515" y="3932"/>
              <a:ext cx="18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5" name="Rectangle 296"/>
            <p:cNvSpPr>
              <a:spLocks noChangeArrowheads="1"/>
            </p:cNvSpPr>
            <p:nvPr/>
          </p:nvSpPr>
          <p:spPr bwMode="auto">
            <a:xfrm>
              <a:off x="1940" y="3932"/>
              <a:ext cx="18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0.6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6" name="Rectangle 297"/>
            <p:cNvSpPr>
              <a:spLocks noChangeArrowheads="1"/>
            </p:cNvSpPr>
            <p:nvPr/>
          </p:nvSpPr>
          <p:spPr bwMode="auto">
            <a:xfrm>
              <a:off x="2366" y="3932"/>
              <a:ext cx="18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0.8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7" name="Rectangle 298"/>
            <p:cNvSpPr>
              <a:spLocks noChangeArrowheads="1"/>
            </p:cNvSpPr>
            <p:nvPr/>
          </p:nvSpPr>
          <p:spPr bwMode="auto">
            <a:xfrm>
              <a:off x="2796" y="3932"/>
              <a:ext cx="18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1" name="Rectangle 312"/>
            <p:cNvSpPr>
              <a:spLocks noChangeArrowheads="1"/>
            </p:cNvSpPr>
            <p:nvPr/>
          </p:nvSpPr>
          <p:spPr bwMode="auto">
            <a:xfrm>
              <a:off x="720" y="2564"/>
              <a:ext cx="44" cy="1233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02" name="Rectangle 313"/>
            <p:cNvSpPr>
              <a:spLocks noChangeArrowheads="1"/>
            </p:cNvSpPr>
            <p:nvPr/>
          </p:nvSpPr>
          <p:spPr bwMode="auto">
            <a:xfrm>
              <a:off x="764" y="2702"/>
              <a:ext cx="39" cy="109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03" name="Rectangle 314"/>
            <p:cNvSpPr>
              <a:spLocks noChangeArrowheads="1"/>
            </p:cNvSpPr>
            <p:nvPr/>
          </p:nvSpPr>
          <p:spPr bwMode="auto">
            <a:xfrm>
              <a:off x="803" y="2666"/>
              <a:ext cx="43" cy="113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04" name="Rectangle 315"/>
            <p:cNvSpPr>
              <a:spLocks noChangeArrowheads="1"/>
            </p:cNvSpPr>
            <p:nvPr/>
          </p:nvSpPr>
          <p:spPr bwMode="auto">
            <a:xfrm>
              <a:off x="846" y="2828"/>
              <a:ext cx="44" cy="96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06" name="Rectangle 316"/>
            <p:cNvSpPr>
              <a:spLocks noChangeArrowheads="1"/>
            </p:cNvSpPr>
            <p:nvPr/>
          </p:nvSpPr>
          <p:spPr bwMode="auto">
            <a:xfrm>
              <a:off x="890" y="2643"/>
              <a:ext cx="43" cy="115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07" name="Rectangle 317"/>
            <p:cNvSpPr>
              <a:spLocks noChangeArrowheads="1"/>
            </p:cNvSpPr>
            <p:nvPr/>
          </p:nvSpPr>
          <p:spPr bwMode="auto">
            <a:xfrm>
              <a:off x="933" y="2650"/>
              <a:ext cx="43" cy="114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08" name="Rectangle 318"/>
            <p:cNvSpPr>
              <a:spLocks noChangeArrowheads="1"/>
            </p:cNvSpPr>
            <p:nvPr/>
          </p:nvSpPr>
          <p:spPr bwMode="auto">
            <a:xfrm>
              <a:off x="976" y="2686"/>
              <a:ext cx="44" cy="111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09" name="Rectangle 319"/>
            <p:cNvSpPr>
              <a:spLocks noChangeArrowheads="1"/>
            </p:cNvSpPr>
            <p:nvPr/>
          </p:nvSpPr>
          <p:spPr bwMode="auto">
            <a:xfrm>
              <a:off x="1020" y="2619"/>
              <a:ext cx="39" cy="117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10" name="Rectangle 320"/>
            <p:cNvSpPr>
              <a:spLocks noChangeArrowheads="1"/>
            </p:cNvSpPr>
            <p:nvPr/>
          </p:nvSpPr>
          <p:spPr bwMode="auto">
            <a:xfrm>
              <a:off x="1059" y="2658"/>
              <a:ext cx="44" cy="113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11" name="Rectangle 321"/>
            <p:cNvSpPr>
              <a:spLocks noChangeArrowheads="1"/>
            </p:cNvSpPr>
            <p:nvPr/>
          </p:nvSpPr>
          <p:spPr bwMode="auto">
            <a:xfrm>
              <a:off x="1103" y="2674"/>
              <a:ext cx="43" cy="1123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12" name="Rectangle 322"/>
            <p:cNvSpPr>
              <a:spLocks noChangeArrowheads="1"/>
            </p:cNvSpPr>
            <p:nvPr/>
          </p:nvSpPr>
          <p:spPr bwMode="auto">
            <a:xfrm>
              <a:off x="1146" y="2717"/>
              <a:ext cx="43" cy="1080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13" name="Rectangle 323"/>
            <p:cNvSpPr>
              <a:spLocks noChangeArrowheads="1"/>
            </p:cNvSpPr>
            <p:nvPr/>
          </p:nvSpPr>
          <p:spPr bwMode="auto">
            <a:xfrm>
              <a:off x="1189" y="2658"/>
              <a:ext cx="44" cy="113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14" name="Rectangle 324"/>
            <p:cNvSpPr>
              <a:spLocks noChangeArrowheads="1"/>
            </p:cNvSpPr>
            <p:nvPr/>
          </p:nvSpPr>
          <p:spPr bwMode="auto">
            <a:xfrm>
              <a:off x="1233" y="2658"/>
              <a:ext cx="39" cy="113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15" name="Rectangle 325"/>
            <p:cNvSpPr>
              <a:spLocks noChangeArrowheads="1"/>
            </p:cNvSpPr>
            <p:nvPr/>
          </p:nvSpPr>
          <p:spPr bwMode="auto">
            <a:xfrm>
              <a:off x="1272" y="2607"/>
              <a:ext cx="43" cy="1190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16" name="Rectangle 326"/>
            <p:cNvSpPr>
              <a:spLocks noChangeArrowheads="1"/>
            </p:cNvSpPr>
            <p:nvPr/>
          </p:nvSpPr>
          <p:spPr bwMode="auto">
            <a:xfrm>
              <a:off x="1315" y="2698"/>
              <a:ext cx="44" cy="109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17" name="Rectangle 327"/>
            <p:cNvSpPr>
              <a:spLocks noChangeArrowheads="1"/>
            </p:cNvSpPr>
            <p:nvPr/>
          </p:nvSpPr>
          <p:spPr bwMode="auto">
            <a:xfrm>
              <a:off x="1359" y="2706"/>
              <a:ext cx="43" cy="109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18" name="Rectangle 328"/>
            <p:cNvSpPr>
              <a:spLocks noChangeArrowheads="1"/>
            </p:cNvSpPr>
            <p:nvPr/>
          </p:nvSpPr>
          <p:spPr bwMode="auto">
            <a:xfrm>
              <a:off x="1402" y="2646"/>
              <a:ext cx="43" cy="115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19" name="Rectangle 329"/>
            <p:cNvSpPr>
              <a:spLocks noChangeArrowheads="1"/>
            </p:cNvSpPr>
            <p:nvPr/>
          </p:nvSpPr>
          <p:spPr bwMode="auto">
            <a:xfrm>
              <a:off x="1445" y="2702"/>
              <a:ext cx="44" cy="109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20" name="Rectangle 330"/>
            <p:cNvSpPr>
              <a:spLocks noChangeArrowheads="1"/>
            </p:cNvSpPr>
            <p:nvPr/>
          </p:nvSpPr>
          <p:spPr bwMode="auto">
            <a:xfrm>
              <a:off x="1489" y="2654"/>
              <a:ext cx="39" cy="1143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21" name="Rectangle 331"/>
            <p:cNvSpPr>
              <a:spLocks noChangeArrowheads="1"/>
            </p:cNvSpPr>
            <p:nvPr/>
          </p:nvSpPr>
          <p:spPr bwMode="auto">
            <a:xfrm>
              <a:off x="1528" y="2698"/>
              <a:ext cx="44" cy="109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22" name="Rectangle 332"/>
            <p:cNvSpPr>
              <a:spLocks noChangeArrowheads="1"/>
            </p:cNvSpPr>
            <p:nvPr/>
          </p:nvSpPr>
          <p:spPr bwMode="auto">
            <a:xfrm>
              <a:off x="1572" y="2607"/>
              <a:ext cx="43" cy="1190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23" name="Rectangle 333"/>
            <p:cNvSpPr>
              <a:spLocks noChangeArrowheads="1"/>
            </p:cNvSpPr>
            <p:nvPr/>
          </p:nvSpPr>
          <p:spPr bwMode="auto">
            <a:xfrm>
              <a:off x="1615" y="2666"/>
              <a:ext cx="43" cy="113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24" name="Rectangle 334"/>
            <p:cNvSpPr>
              <a:spLocks noChangeArrowheads="1"/>
            </p:cNvSpPr>
            <p:nvPr/>
          </p:nvSpPr>
          <p:spPr bwMode="auto">
            <a:xfrm>
              <a:off x="1658" y="2757"/>
              <a:ext cx="44" cy="1040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25" name="Rectangle 335"/>
            <p:cNvSpPr>
              <a:spLocks noChangeArrowheads="1"/>
            </p:cNvSpPr>
            <p:nvPr/>
          </p:nvSpPr>
          <p:spPr bwMode="auto">
            <a:xfrm>
              <a:off x="1702" y="2631"/>
              <a:ext cx="39" cy="116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26" name="Rectangle 336"/>
            <p:cNvSpPr>
              <a:spLocks noChangeArrowheads="1"/>
            </p:cNvSpPr>
            <p:nvPr/>
          </p:nvSpPr>
          <p:spPr bwMode="auto">
            <a:xfrm>
              <a:off x="1741" y="2666"/>
              <a:ext cx="43" cy="113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27" name="Rectangle 337"/>
            <p:cNvSpPr>
              <a:spLocks noChangeArrowheads="1"/>
            </p:cNvSpPr>
            <p:nvPr/>
          </p:nvSpPr>
          <p:spPr bwMode="auto">
            <a:xfrm>
              <a:off x="1784" y="2686"/>
              <a:ext cx="44" cy="111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28" name="Rectangle 338"/>
            <p:cNvSpPr>
              <a:spLocks noChangeArrowheads="1"/>
            </p:cNvSpPr>
            <p:nvPr/>
          </p:nvSpPr>
          <p:spPr bwMode="auto">
            <a:xfrm>
              <a:off x="1828" y="2686"/>
              <a:ext cx="43" cy="111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29" name="Rectangle 339"/>
            <p:cNvSpPr>
              <a:spLocks noChangeArrowheads="1"/>
            </p:cNvSpPr>
            <p:nvPr/>
          </p:nvSpPr>
          <p:spPr bwMode="auto">
            <a:xfrm>
              <a:off x="1871" y="2674"/>
              <a:ext cx="43" cy="1123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30" name="Rectangle 340"/>
            <p:cNvSpPr>
              <a:spLocks noChangeArrowheads="1"/>
            </p:cNvSpPr>
            <p:nvPr/>
          </p:nvSpPr>
          <p:spPr bwMode="auto">
            <a:xfrm>
              <a:off x="1914" y="2607"/>
              <a:ext cx="40" cy="1190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31" name="Rectangle 341"/>
            <p:cNvSpPr>
              <a:spLocks noChangeArrowheads="1"/>
            </p:cNvSpPr>
            <p:nvPr/>
          </p:nvSpPr>
          <p:spPr bwMode="auto">
            <a:xfrm>
              <a:off x="1954" y="2761"/>
              <a:ext cx="43" cy="103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32" name="Rectangle 342"/>
            <p:cNvSpPr>
              <a:spLocks noChangeArrowheads="1"/>
            </p:cNvSpPr>
            <p:nvPr/>
          </p:nvSpPr>
          <p:spPr bwMode="auto">
            <a:xfrm>
              <a:off x="1997" y="2631"/>
              <a:ext cx="44" cy="116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33" name="Rectangle 343"/>
            <p:cNvSpPr>
              <a:spLocks noChangeArrowheads="1"/>
            </p:cNvSpPr>
            <p:nvPr/>
          </p:nvSpPr>
          <p:spPr bwMode="auto">
            <a:xfrm>
              <a:off x="2041" y="2619"/>
              <a:ext cx="43" cy="117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34" name="Rectangle 344"/>
            <p:cNvSpPr>
              <a:spLocks noChangeArrowheads="1"/>
            </p:cNvSpPr>
            <p:nvPr/>
          </p:nvSpPr>
          <p:spPr bwMode="auto">
            <a:xfrm>
              <a:off x="2084" y="2646"/>
              <a:ext cx="43" cy="115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35" name="Rectangle 345"/>
            <p:cNvSpPr>
              <a:spLocks noChangeArrowheads="1"/>
            </p:cNvSpPr>
            <p:nvPr/>
          </p:nvSpPr>
          <p:spPr bwMode="auto">
            <a:xfrm>
              <a:off x="2127" y="2623"/>
              <a:ext cx="44" cy="117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36" name="Rectangle 346"/>
            <p:cNvSpPr>
              <a:spLocks noChangeArrowheads="1"/>
            </p:cNvSpPr>
            <p:nvPr/>
          </p:nvSpPr>
          <p:spPr bwMode="auto">
            <a:xfrm>
              <a:off x="2171" y="2646"/>
              <a:ext cx="39" cy="115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37" name="Rectangle 347"/>
            <p:cNvSpPr>
              <a:spLocks noChangeArrowheads="1"/>
            </p:cNvSpPr>
            <p:nvPr/>
          </p:nvSpPr>
          <p:spPr bwMode="auto">
            <a:xfrm>
              <a:off x="2210" y="2654"/>
              <a:ext cx="43" cy="1143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38" name="Rectangle 348"/>
            <p:cNvSpPr>
              <a:spLocks noChangeArrowheads="1"/>
            </p:cNvSpPr>
            <p:nvPr/>
          </p:nvSpPr>
          <p:spPr bwMode="auto">
            <a:xfrm>
              <a:off x="2253" y="2784"/>
              <a:ext cx="44" cy="1013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39" name="Rectangle 349"/>
            <p:cNvSpPr>
              <a:spLocks noChangeArrowheads="1"/>
            </p:cNvSpPr>
            <p:nvPr/>
          </p:nvSpPr>
          <p:spPr bwMode="auto">
            <a:xfrm>
              <a:off x="2297" y="2603"/>
              <a:ext cx="43" cy="119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40" name="Rectangle 350"/>
            <p:cNvSpPr>
              <a:spLocks noChangeArrowheads="1"/>
            </p:cNvSpPr>
            <p:nvPr/>
          </p:nvSpPr>
          <p:spPr bwMode="auto">
            <a:xfrm>
              <a:off x="2340" y="2619"/>
              <a:ext cx="44" cy="117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41" name="Rectangle 351"/>
            <p:cNvSpPr>
              <a:spLocks noChangeArrowheads="1"/>
            </p:cNvSpPr>
            <p:nvPr/>
          </p:nvSpPr>
          <p:spPr bwMode="auto">
            <a:xfrm>
              <a:off x="2384" y="2579"/>
              <a:ext cx="39" cy="121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42" name="Rectangle 352"/>
            <p:cNvSpPr>
              <a:spLocks noChangeArrowheads="1"/>
            </p:cNvSpPr>
            <p:nvPr/>
          </p:nvSpPr>
          <p:spPr bwMode="auto">
            <a:xfrm>
              <a:off x="2423" y="2631"/>
              <a:ext cx="43" cy="116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43" name="Rectangle 353"/>
            <p:cNvSpPr>
              <a:spLocks noChangeArrowheads="1"/>
            </p:cNvSpPr>
            <p:nvPr/>
          </p:nvSpPr>
          <p:spPr bwMode="auto">
            <a:xfrm>
              <a:off x="2466" y="2615"/>
              <a:ext cx="44" cy="118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44" name="Rectangle 354"/>
            <p:cNvSpPr>
              <a:spLocks noChangeArrowheads="1"/>
            </p:cNvSpPr>
            <p:nvPr/>
          </p:nvSpPr>
          <p:spPr bwMode="auto">
            <a:xfrm>
              <a:off x="2510" y="2674"/>
              <a:ext cx="43" cy="1123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45" name="Rectangle 355"/>
            <p:cNvSpPr>
              <a:spLocks noChangeArrowheads="1"/>
            </p:cNvSpPr>
            <p:nvPr/>
          </p:nvSpPr>
          <p:spPr bwMode="auto">
            <a:xfrm>
              <a:off x="2553" y="2595"/>
              <a:ext cx="43" cy="120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46" name="Rectangle 356"/>
            <p:cNvSpPr>
              <a:spLocks noChangeArrowheads="1"/>
            </p:cNvSpPr>
            <p:nvPr/>
          </p:nvSpPr>
          <p:spPr bwMode="auto">
            <a:xfrm>
              <a:off x="2596" y="2686"/>
              <a:ext cx="40" cy="111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47" name="Rectangle 357"/>
            <p:cNvSpPr>
              <a:spLocks noChangeArrowheads="1"/>
            </p:cNvSpPr>
            <p:nvPr/>
          </p:nvSpPr>
          <p:spPr bwMode="auto">
            <a:xfrm>
              <a:off x="2636" y="2662"/>
              <a:ext cx="43" cy="113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48" name="Rectangle 358"/>
            <p:cNvSpPr>
              <a:spLocks noChangeArrowheads="1"/>
            </p:cNvSpPr>
            <p:nvPr/>
          </p:nvSpPr>
          <p:spPr bwMode="auto">
            <a:xfrm>
              <a:off x="2679" y="2725"/>
              <a:ext cx="44" cy="107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49" name="Rectangle 359"/>
            <p:cNvSpPr>
              <a:spLocks noChangeArrowheads="1"/>
            </p:cNvSpPr>
            <p:nvPr/>
          </p:nvSpPr>
          <p:spPr bwMode="auto">
            <a:xfrm>
              <a:off x="2723" y="2686"/>
              <a:ext cx="43" cy="111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50" name="Rectangle 360"/>
            <p:cNvSpPr>
              <a:spLocks noChangeArrowheads="1"/>
            </p:cNvSpPr>
            <p:nvPr/>
          </p:nvSpPr>
          <p:spPr bwMode="auto">
            <a:xfrm>
              <a:off x="2766" y="2702"/>
              <a:ext cx="43" cy="109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1351" name="Rectangle 361"/>
            <p:cNvSpPr>
              <a:spLocks noChangeArrowheads="1"/>
            </p:cNvSpPr>
            <p:nvPr/>
          </p:nvSpPr>
          <p:spPr bwMode="auto">
            <a:xfrm>
              <a:off x="2809" y="2678"/>
              <a:ext cx="44" cy="111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</p:grpSp>
      <p:grpSp>
        <p:nvGrpSpPr>
          <p:cNvPr id="1457" name="Group 1456"/>
          <p:cNvGrpSpPr/>
          <p:nvPr/>
        </p:nvGrpSpPr>
        <p:grpSpPr>
          <a:xfrm>
            <a:off x="5417804" y="343448"/>
            <a:ext cx="3707788" cy="3141084"/>
            <a:chOff x="5417804" y="343448"/>
            <a:chExt cx="3707788" cy="3141084"/>
          </a:xfrm>
        </p:grpSpPr>
        <p:sp>
          <p:nvSpPr>
            <p:cNvPr id="1363" name="Rectangle 375"/>
            <p:cNvSpPr>
              <a:spLocks noChangeArrowheads="1"/>
            </p:cNvSpPr>
            <p:nvPr/>
          </p:nvSpPr>
          <p:spPr bwMode="auto">
            <a:xfrm>
              <a:off x="5439162" y="3238200"/>
              <a:ext cx="182257" cy="24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4" name="Rectangle 376"/>
            <p:cNvSpPr>
              <a:spLocks noChangeArrowheads="1"/>
            </p:cNvSpPr>
            <p:nvPr/>
          </p:nvSpPr>
          <p:spPr bwMode="auto">
            <a:xfrm>
              <a:off x="6020106" y="3238200"/>
              <a:ext cx="182257" cy="24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-2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5" name="Rectangle 377"/>
            <p:cNvSpPr>
              <a:spLocks noChangeArrowheads="1"/>
            </p:cNvSpPr>
            <p:nvPr/>
          </p:nvSpPr>
          <p:spPr bwMode="auto">
            <a:xfrm>
              <a:off x="6601050" y="3238200"/>
              <a:ext cx="182257" cy="24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-1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6" name="Rectangle 378"/>
            <p:cNvSpPr>
              <a:spLocks noChangeArrowheads="1"/>
            </p:cNvSpPr>
            <p:nvPr/>
          </p:nvSpPr>
          <p:spPr bwMode="auto">
            <a:xfrm>
              <a:off x="7203352" y="3238200"/>
              <a:ext cx="113911" cy="24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7" name="Rectangle 379"/>
            <p:cNvSpPr>
              <a:spLocks noChangeArrowheads="1"/>
            </p:cNvSpPr>
            <p:nvPr/>
          </p:nvSpPr>
          <p:spPr bwMode="auto">
            <a:xfrm>
              <a:off x="7784296" y="3238200"/>
              <a:ext cx="113911" cy="24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8" name="Rectangle 380"/>
            <p:cNvSpPr>
              <a:spLocks noChangeArrowheads="1"/>
            </p:cNvSpPr>
            <p:nvPr/>
          </p:nvSpPr>
          <p:spPr bwMode="auto">
            <a:xfrm>
              <a:off x="8356696" y="3238200"/>
              <a:ext cx="113911" cy="24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9" name="Rectangle 381"/>
            <p:cNvSpPr>
              <a:spLocks noChangeArrowheads="1"/>
            </p:cNvSpPr>
            <p:nvPr/>
          </p:nvSpPr>
          <p:spPr bwMode="auto">
            <a:xfrm>
              <a:off x="8937640" y="3238200"/>
              <a:ext cx="113911" cy="24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4" name="Rectangle 366"/>
            <p:cNvSpPr>
              <a:spLocks noChangeArrowheads="1"/>
            </p:cNvSpPr>
            <p:nvPr/>
          </p:nvSpPr>
          <p:spPr bwMode="auto">
            <a:xfrm>
              <a:off x="5993052" y="343448"/>
              <a:ext cx="2436262" cy="277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Dunn Smyth residuals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5" name="Line 367"/>
            <p:cNvSpPr>
              <a:spLocks noChangeShapeType="1"/>
            </p:cNvSpPr>
            <p:nvPr/>
          </p:nvSpPr>
          <p:spPr bwMode="auto">
            <a:xfrm>
              <a:off x="5611452" y="3058791"/>
              <a:ext cx="347712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56" name="Line 368"/>
            <p:cNvSpPr>
              <a:spLocks noChangeShapeType="1"/>
            </p:cNvSpPr>
            <p:nvPr/>
          </p:nvSpPr>
          <p:spPr bwMode="auto">
            <a:xfrm>
              <a:off x="5528867" y="3058791"/>
              <a:ext cx="0" cy="768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57" name="Line 369"/>
            <p:cNvSpPr>
              <a:spLocks noChangeShapeType="1"/>
            </p:cNvSpPr>
            <p:nvPr/>
          </p:nvSpPr>
          <p:spPr bwMode="auto">
            <a:xfrm>
              <a:off x="6109811" y="3058791"/>
              <a:ext cx="0" cy="768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58" name="Line 370"/>
            <p:cNvSpPr>
              <a:spLocks noChangeShapeType="1"/>
            </p:cNvSpPr>
            <p:nvPr/>
          </p:nvSpPr>
          <p:spPr bwMode="auto">
            <a:xfrm>
              <a:off x="6690754" y="3058791"/>
              <a:ext cx="0" cy="768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59" name="Line 371"/>
            <p:cNvSpPr>
              <a:spLocks noChangeShapeType="1"/>
            </p:cNvSpPr>
            <p:nvPr/>
          </p:nvSpPr>
          <p:spPr bwMode="auto">
            <a:xfrm>
              <a:off x="7271698" y="3058791"/>
              <a:ext cx="0" cy="768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60" name="Line 372"/>
            <p:cNvSpPr>
              <a:spLocks noChangeShapeType="1"/>
            </p:cNvSpPr>
            <p:nvPr/>
          </p:nvSpPr>
          <p:spPr bwMode="auto">
            <a:xfrm>
              <a:off x="7852642" y="3058791"/>
              <a:ext cx="0" cy="768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61" name="Line 373"/>
            <p:cNvSpPr>
              <a:spLocks noChangeShapeType="1"/>
            </p:cNvSpPr>
            <p:nvPr/>
          </p:nvSpPr>
          <p:spPr bwMode="auto">
            <a:xfrm>
              <a:off x="8425043" y="3058791"/>
              <a:ext cx="0" cy="768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62" name="Line 374"/>
            <p:cNvSpPr>
              <a:spLocks noChangeShapeType="1"/>
            </p:cNvSpPr>
            <p:nvPr/>
          </p:nvSpPr>
          <p:spPr bwMode="auto">
            <a:xfrm>
              <a:off x="9005986" y="3058791"/>
              <a:ext cx="0" cy="768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85" name="Rectangle 397"/>
            <p:cNvSpPr>
              <a:spLocks noChangeArrowheads="1"/>
            </p:cNvSpPr>
            <p:nvPr/>
          </p:nvSpPr>
          <p:spPr bwMode="auto">
            <a:xfrm>
              <a:off x="5417804" y="2964815"/>
              <a:ext cx="51260" cy="14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87" name="Rectangle 398"/>
            <p:cNvSpPr>
              <a:spLocks noChangeArrowheads="1"/>
            </p:cNvSpPr>
            <p:nvPr/>
          </p:nvSpPr>
          <p:spPr bwMode="auto">
            <a:xfrm>
              <a:off x="5469064" y="2964815"/>
              <a:ext cx="59803" cy="14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88" name="Rectangle 399"/>
            <p:cNvSpPr>
              <a:spLocks noChangeArrowheads="1"/>
            </p:cNvSpPr>
            <p:nvPr/>
          </p:nvSpPr>
          <p:spPr bwMode="auto">
            <a:xfrm>
              <a:off x="5528867" y="2964815"/>
              <a:ext cx="59803" cy="14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89" name="Rectangle 400"/>
            <p:cNvSpPr>
              <a:spLocks noChangeArrowheads="1"/>
            </p:cNvSpPr>
            <p:nvPr/>
          </p:nvSpPr>
          <p:spPr bwMode="auto">
            <a:xfrm>
              <a:off x="5588670" y="2964815"/>
              <a:ext cx="59803" cy="14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90" name="Rectangle 401"/>
            <p:cNvSpPr>
              <a:spLocks noChangeArrowheads="1"/>
            </p:cNvSpPr>
            <p:nvPr/>
          </p:nvSpPr>
          <p:spPr bwMode="auto">
            <a:xfrm>
              <a:off x="5648473" y="2964815"/>
              <a:ext cx="59803" cy="14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91" name="Rectangle 402"/>
            <p:cNvSpPr>
              <a:spLocks noChangeArrowheads="1"/>
            </p:cNvSpPr>
            <p:nvPr/>
          </p:nvSpPr>
          <p:spPr bwMode="auto">
            <a:xfrm>
              <a:off x="5708276" y="2964815"/>
              <a:ext cx="51260" cy="14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92" name="Rectangle 403"/>
            <p:cNvSpPr>
              <a:spLocks noChangeArrowheads="1"/>
            </p:cNvSpPr>
            <p:nvPr/>
          </p:nvSpPr>
          <p:spPr bwMode="auto">
            <a:xfrm>
              <a:off x="5759536" y="2964815"/>
              <a:ext cx="59803" cy="14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93" name="Rectangle 404"/>
            <p:cNvSpPr>
              <a:spLocks noChangeArrowheads="1"/>
            </p:cNvSpPr>
            <p:nvPr/>
          </p:nvSpPr>
          <p:spPr bwMode="auto">
            <a:xfrm>
              <a:off x="5819339" y="2956272"/>
              <a:ext cx="59803" cy="854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94" name="Rectangle 405"/>
            <p:cNvSpPr>
              <a:spLocks noChangeArrowheads="1"/>
            </p:cNvSpPr>
            <p:nvPr/>
          </p:nvSpPr>
          <p:spPr bwMode="auto">
            <a:xfrm>
              <a:off x="5879142" y="2956272"/>
              <a:ext cx="59803" cy="854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95" name="Rectangle 406"/>
            <p:cNvSpPr>
              <a:spLocks noChangeArrowheads="1"/>
            </p:cNvSpPr>
            <p:nvPr/>
          </p:nvSpPr>
          <p:spPr bwMode="auto">
            <a:xfrm>
              <a:off x="5938945" y="2956272"/>
              <a:ext cx="51260" cy="854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96" name="Rectangle 407"/>
            <p:cNvSpPr>
              <a:spLocks noChangeArrowheads="1"/>
            </p:cNvSpPr>
            <p:nvPr/>
          </p:nvSpPr>
          <p:spPr bwMode="auto">
            <a:xfrm>
              <a:off x="5990204" y="2930642"/>
              <a:ext cx="59803" cy="3417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97" name="Rectangle 408"/>
            <p:cNvSpPr>
              <a:spLocks noChangeArrowheads="1"/>
            </p:cNvSpPr>
            <p:nvPr/>
          </p:nvSpPr>
          <p:spPr bwMode="auto">
            <a:xfrm>
              <a:off x="6050008" y="2930642"/>
              <a:ext cx="59803" cy="3417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98" name="Rectangle 409"/>
            <p:cNvSpPr>
              <a:spLocks noChangeArrowheads="1"/>
            </p:cNvSpPr>
            <p:nvPr/>
          </p:nvSpPr>
          <p:spPr bwMode="auto">
            <a:xfrm>
              <a:off x="6109811" y="2913555"/>
              <a:ext cx="59803" cy="5126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99" name="Rectangle 410"/>
            <p:cNvSpPr>
              <a:spLocks noChangeArrowheads="1"/>
            </p:cNvSpPr>
            <p:nvPr/>
          </p:nvSpPr>
          <p:spPr bwMode="auto">
            <a:xfrm>
              <a:off x="6169614" y="2905012"/>
              <a:ext cx="59803" cy="5980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00" name="Rectangle 411"/>
            <p:cNvSpPr>
              <a:spLocks noChangeArrowheads="1"/>
            </p:cNvSpPr>
            <p:nvPr/>
          </p:nvSpPr>
          <p:spPr bwMode="auto">
            <a:xfrm>
              <a:off x="6229417" y="2845209"/>
              <a:ext cx="51260" cy="11960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01" name="Rectangle 412"/>
            <p:cNvSpPr>
              <a:spLocks noChangeArrowheads="1"/>
            </p:cNvSpPr>
            <p:nvPr/>
          </p:nvSpPr>
          <p:spPr bwMode="auto">
            <a:xfrm>
              <a:off x="6280676" y="2819579"/>
              <a:ext cx="59803" cy="14523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02" name="Rectangle 413"/>
            <p:cNvSpPr>
              <a:spLocks noChangeArrowheads="1"/>
            </p:cNvSpPr>
            <p:nvPr/>
          </p:nvSpPr>
          <p:spPr bwMode="auto">
            <a:xfrm>
              <a:off x="6340479" y="2751233"/>
              <a:ext cx="59803" cy="21358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03" name="Rectangle 414"/>
            <p:cNvSpPr>
              <a:spLocks noChangeArrowheads="1"/>
            </p:cNvSpPr>
            <p:nvPr/>
          </p:nvSpPr>
          <p:spPr bwMode="auto">
            <a:xfrm>
              <a:off x="6400282" y="2725603"/>
              <a:ext cx="59803" cy="23921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04" name="Rectangle 415"/>
            <p:cNvSpPr>
              <a:spLocks noChangeArrowheads="1"/>
            </p:cNvSpPr>
            <p:nvPr/>
          </p:nvSpPr>
          <p:spPr bwMode="auto">
            <a:xfrm>
              <a:off x="6460086" y="2648713"/>
              <a:ext cx="51260" cy="31610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05" name="Rectangle 416"/>
            <p:cNvSpPr>
              <a:spLocks noChangeArrowheads="1"/>
            </p:cNvSpPr>
            <p:nvPr/>
          </p:nvSpPr>
          <p:spPr bwMode="auto">
            <a:xfrm>
              <a:off x="6511345" y="2494934"/>
              <a:ext cx="59803" cy="46988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06" name="Rectangle 417"/>
            <p:cNvSpPr>
              <a:spLocks noChangeArrowheads="1"/>
            </p:cNvSpPr>
            <p:nvPr/>
          </p:nvSpPr>
          <p:spPr bwMode="auto">
            <a:xfrm>
              <a:off x="6571148" y="2392414"/>
              <a:ext cx="59803" cy="57240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07" name="Rectangle 418"/>
            <p:cNvSpPr>
              <a:spLocks noChangeArrowheads="1"/>
            </p:cNvSpPr>
            <p:nvPr/>
          </p:nvSpPr>
          <p:spPr bwMode="auto">
            <a:xfrm>
              <a:off x="6630951" y="2341155"/>
              <a:ext cx="59803" cy="62366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08" name="Rectangle 419"/>
            <p:cNvSpPr>
              <a:spLocks noChangeArrowheads="1"/>
            </p:cNvSpPr>
            <p:nvPr/>
          </p:nvSpPr>
          <p:spPr bwMode="auto">
            <a:xfrm>
              <a:off x="6690754" y="2059226"/>
              <a:ext cx="59803" cy="9055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09" name="Rectangle 420"/>
            <p:cNvSpPr>
              <a:spLocks noChangeArrowheads="1"/>
            </p:cNvSpPr>
            <p:nvPr/>
          </p:nvSpPr>
          <p:spPr bwMode="auto">
            <a:xfrm>
              <a:off x="6750557" y="1913990"/>
              <a:ext cx="51260" cy="105082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10" name="Rectangle 421"/>
            <p:cNvSpPr>
              <a:spLocks noChangeArrowheads="1"/>
            </p:cNvSpPr>
            <p:nvPr/>
          </p:nvSpPr>
          <p:spPr bwMode="auto">
            <a:xfrm>
              <a:off x="6801817" y="1777297"/>
              <a:ext cx="59803" cy="118751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11" name="Rectangle 422"/>
            <p:cNvSpPr>
              <a:spLocks noChangeArrowheads="1"/>
            </p:cNvSpPr>
            <p:nvPr/>
          </p:nvSpPr>
          <p:spPr bwMode="auto">
            <a:xfrm>
              <a:off x="6861620" y="1589345"/>
              <a:ext cx="59803" cy="137547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12" name="Rectangle 423"/>
            <p:cNvSpPr>
              <a:spLocks noChangeArrowheads="1"/>
            </p:cNvSpPr>
            <p:nvPr/>
          </p:nvSpPr>
          <p:spPr bwMode="auto">
            <a:xfrm>
              <a:off x="6921423" y="1401393"/>
              <a:ext cx="59803" cy="156342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13" name="Rectangle 424"/>
            <p:cNvSpPr>
              <a:spLocks noChangeArrowheads="1"/>
            </p:cNvSpPr>
            <p:nvPr/>
          </p:nvSpPr>
          <p:spPr bwMode="auto">
            <a:xfrm>
              <a:off x="6981226" y="1196354"/>
              <a:ext cx="59803" cy="17684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14" name="Rectangle 425"/>
            <p:cNvSpPr>
              <a:spLocks noChangeArrowheads="1"/>
            </p:cNvSpPr>
            <p:nvPr/>
          </p:nvSpPr>
          <p:spPr bwMode="auto">
            <a:xfrm>
              <a:off x="7041029" y="1162181"/>
              <a:ext cx="51260" cy="18026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15" name="Rectangle 426"/>
            <p:cNvSpPr>
              <a:spLocks noChangeArrowheads="1"/>
            </p:cNvSpPr>
            <p:nvPr/>
          </p:nvSpPr>
          <p:spPr bwMode="auto">
            <a:xfrm>
              <a:off x="7092289" y="1016945"/>
              <a:ext cx="59803" cy="194787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16" name="Rectangle 427"/>
            <p:cNvSpPr>
              <a:spLocks noChangeArrowheads="1"/>
            </p:cNvSpPr>
            <p:nvPr/>
          </p:nvSpPr>
          <p:spPr bwMode="auto">
            <a:xfrm>
              <a:off x="7152092" y="974228"/>
              <a:ext cx="59803" cy="199058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17" name="Rectangle 428"/>
            <p:cNvSpPr>
              <a:spLocks noChangeArrowheads="1"/>
            </p:cNvSpPr>
            <p:nvPr/>
          </p:nvSpPr>
          <p:spPr bwMode="auto">
            <a:xfrm>
              <a:off x="7211895" y="811906"/>
              <a:ext cx="59803" cy="215290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18" name="Rectangle 429"/>
            <p:cNvSpPr>
              <a:spLocks noChangeArrowheads="1"/>
            </p:cNvSpPr>
            <p:nvPr/>
          </p:nvSpPr>
          <p:spPr bwMode="auto">
            <a:xfrm>
              <a:off x="7271698" y="957142"/>
              <a:ext cx="51260" cy="200767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19" name="Rectangle 430"/>
            <p:cNvSpPr>
              <a:spLocks noChangeArrowheads="1"/>
            </p:cNvSpPr>
            <p:nvPr/>
          </p:nvSpPr>
          <p:spPr bwMode="auto">
            <a:xfrm>
              <a:off x="7322958" y="940055"/>
              <a:ext cx="59803" cy="202476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20" name="Rectangle 431"/>
            <p:cNvSpPr>
              <a:spLocks noChangeArrowheads="1"/>
            </p:cNvSpPr>
            <p:nvPr/>
          </p:nvSpPr>
          <p:spPr bwMode="auto">
            <a:xfrm>
              <a:off x="7382761" y="931512"/>
              <a:ext cx="59803" cy="203330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21" name="Rectangle 432"/>
            <p:cNvSpPr>
              <a:spLocks noChangeArrowheads="1"/>
            </p:cNvSpPr>
            <p:nvPr/>
          </p:nvSpPr>
          <p:spPr bwMode="auto">
            <a:xfrm>
              <a:off x="7442564" y="1093834"/>
              <a:ext cx="59803" cy="187098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22" name="Rectangle 433"/>
            <p:cNvSpPr>
              <a:spLocks noChangeArrowheads="1"/>
            </p:cNvSpPr>
            <p:nvPr/>
          </p:nvSpPr>
          <p:spPr bwMode="auto">
            <a:xfrm>
              <a:off x="7502367" y="1298873"/>
              <a:ext cx="59803" cy="166594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23" name="Rectangle 434"/>
            <p:cNvSpPr>
              <a:spLocks noChangeArrowheads="1"/>
            </p:cNvSpPr>
            <p:nvPr/>
          </p:nvSpPr>
          <p:spPr bwMode="auto">
            <a:xfrm>
              <a:off x="7562170" y="1341590"/>
              <a:ext cx="51260" cy="162322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24" name="Rectangle 435"/>
            <p:cNvSpPr>
              <a:spLocks noChangeArrowheads="1"/>
            </p:cNvSpPr>
            <p:nvPr/>
          </p:nvSpPr>
          <p:spPr bwMode="auto">
            <a:xfrm>
              <a:off x="7613430" y="1589345"/>
              <a:ext cx="59803" cy="137547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25" name="Rectangle 436"/>
            <p:cNvSpPr>
              <a:spLocks noChangeArrowheads="1"/>
            </p:cNvSpPr>
            <p:nvPr/>
          </p:nvSpPr>
          <p:spPr bwMode="auto">
            <a:xfrm>
              <a:off x="7673233" y="1768754"/>
              <a:ext cx="59803" cy="11960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26" name="Rectangle 437"/>
            <p:cNvSpPr>
              <a:spLocks noChangeArrowheads="1"/>
            </p:cNvSpPr>
            <p:nvPr/>
          </p:nvSpPr>
          <p:spPr bwMode="auto">
            <a:xfrm>
              <a:off x="7733036" y="1956707"/>
              <a:ext cx="59803" cy="100810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27" name="Rectangle 438"/>
            <p:cNvSpPr>
              <a:spLocks noChangeArrowheads="1"/>
            </p:cNvSpPr>
            <p:nvPr/>
          </p:nvSpPr>
          <p:spPr bwMode="auto">
            <a:xfrm>
              <a:off x="7792839" y="2119029"/>
              <a:ext cx="59803" cy="84578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28" name="Rectangle 439"/>
            <p:cNvSpPr>
              <a:spLocks noChangeArrowheads="1"/>
            </p:cNvSpPr>
            <p:nvPr/>
          </p:nvSpPr>
          <p:spPr bwMode="auto">
            <a:xfrm>
              <a:off x="7852642" y="2315525"/>
              <a:ext cx="51260" cy="64929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29" name="Rectangle 440"/>
            <p:cNvSpPr>
              <a:spLocks noChangeArrowheads="1"/>
            </p:cNvSpPr>
            <p:nvPr/>
          </p:nvSpPr>
          <p:spPr bwMode="auto">
            <a:xfrm>
              <a:off x="7903902" y="2418044"/>
              <a:ext cx="59803" cy="54677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30" name="Rectangle 441"/>
            <p:cNvSpPr>
              <a:spLocks noChangeArrowheads="1"/>
            </p:cNvSpPr>
            <p:nvPr/>
          </p:nvSpPr>
          <p:spPr bwMode="auto">
            <a:xfrm>
              <a:off x="7963705" y="2520564"/>
              <a:ext cx="59803" cy="44425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31" name="Rectangle 442"/>
            <p:cNvSpPr>
              <a:spLocks noChangeArrowheads="1"/>
            </p:cNvSpPr>
            <p:nvPr/>
          </p:nvSpPr>
          <p:spPr bwMode="auto">
            <a:xfrm>
              <a:off x="8023508" y="2682886"/>
              <a:ext cx="59803" cy="28192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32" name="Rectangle 443"/>
            <p:cNvSpPr>
              <a:spLocks noChangeArrowheads="1"/>
            </p:cNvSpPr>
            <p:nvPr/>
          </p:nvSpPr>
          <p:spPr bwMode="auto">
            <a:xfrm>
              <a:off x="8083311" y="2734146"/>
              <a:ext cx="51260" cy="2306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33" name="Rectangle 444"/>
            <p:cNvSpPr>
              <a:spLocks noChangeArrowheads="1"/>
            </p:cNvSpPr>
            <p:nvPr/>
          </p:nvSpPr>
          <p:spPr bwMode="auto">
            <a:xfrm>
              <a:off x="8134571" y="2768319"/>
              <a:ext cx="59803" cy="19649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34" name="Rectangle 445"/>
            <p:cNvSpPr>
              <a:spLocks noChangeArrowheads="1"/>
            </p:cNvSpPr>
            <p:nvPr/>
          </p:nvSpPr>
          <p:spPr bwMode="auto">
            <a:xfrm>
              <a:off x="8194374" y="2828122"/>
              <a:ext cx="59803" cy="1366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35" name="Rectangle 446"/>
            <p:cNvSpPr>
              <a:spLocks noChangeArrowheads="1"/>
            </p:cNvSpPr>
            <p:nvPr/>
          </p:nvSpPr>
          <p:spPr bwMode="auto">
            <a:xfrm>
              <a:off x="8254177" y="2870839"/>
              <a:ext cx="59803" cy="9397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36" name="Rectangle 447"/>
            <p:cNvSpPr>
              <a:spLocks noChangeArrowheads="1"/>
            </p:cNvSpPr>
            <p:nvPr/>
          </p:nvSpPr>
          <p:spPr bwMode="auto">
            <a:xfrm>
              <a:off x="8313980" y="2905012"/>
              <a:ext cx="59803" cy="5980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37" name="Rectangle 448"/>
            <p:cNvSpPr>
              <a:spLocks noChangeArrowheads="1"/>
            </p:cNvSpPr>
            <p:nvPr/>
          </p:nvSpPr>
          <p:spPr bwMode="auto">
            <a:xfrm>
              <a:off x="8373783" y="2939185"/>
              <a:ext cx="51260" cy="2563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38" name="Rectangle 449"/>
            <p:cNvSpPr>
              <a:spLocks noChangeArrowheads="1"/>
            </p:cNvSpPr>
            <p:nvPr/>
          </p:nvSpPr>
          <p:spPr bwMode="auto">
            <a:xfrm>
              <a:off x="8425043" y="2930642"/>
              <a:ext cx="59803" cy="3417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39" name="Rectangle 450"/>
            <p:cNvSpPr>
              <a:spLocks noChangeArrowheads="1"/>
            </p:cNvSpPr>
            <p:nvPr/>
          </p:nvSpPr>
          <p:spPr bwMode="auto">
            <a:xfrm>
              <a:off x="8484846" y="2947728"/>
              <a:ext cx="59803" cy="1708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40" name="Rectangle 451"/>
            <p:cNvSpPr>
              <a:spLocks noChangeArrowheads="1"/>
            </p:cNvSpPr>
            <p:nvPr/>
          </p:nvSpPr>
          <p:spPr bwMode="auto">
            <a:xfrm>
              <a:off x="8544649" y="2964815"/>
              <a:ext cx="59803" cy="14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41" name="Rectangle 452"/>
            <p:cNvSpPr>
              <a:spLocks noChangeArrowheads="1"/>
            </p:cNvSpPr>
            <p:nvPr/>
          </p:nvSpPr>
          <p:spPr bwMode="auto">
            <a:xfrm>
              <a:off x="8604452" y="2956272"/>
              <a:ext cx="59803" cy="854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42" name="Rectangle 453"/>
            <p:cNvSpPr>
              <a:spLocks noChangeArrowheads="1"/>
            </p:cNvSpPr>
            <p:nvPr/>
          </p:nvSpPr>
          <p:spPr bwMode="auto">
            <a:xfrm>
              <a:off x="8664255" y="2956272"/>
              <a:ext cx="51260" cy="854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43" name="Rectangle 454"/>
            <p:cNvSpPr>
              <a:spLocks noChangeArrowheads="1"/>
            </p:cNvSpPr>
            <p:nvPr/>
          </p:nvSpPr>
          <p:spPr bwMode="auto">
            <a:xfrm>
              <a:off x="8715514" y="2964815"/>
              <a:ext cx="59803" cy="14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44" name="Rectangle 455"/>
            <p:cNvSpPr>
              <a:spLocks noChangeArrowheads="1"/>
            </p:cNvSpPr>
            <p:nvPr/>
          </p:nvSpPr>
          <p:spPr bwMode="auto">
            <a:xfrm>
              <a:off x="8775317" y="2964815"/>
              <a:ext cx="59803" cy="14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45" name="Rectangle 456"/>
            <p:cNvSpPr>
              <a:spLocks noChangeArrowheads="1"/>
            </p:cNvSpPr>
            <p:nvPr/>
          </p:nvSpPr>
          <p:spPr bwMode="auto">
            <a:xfrm>
              <a:off x="8835120" y="2964815"/>
              <a:ext cx="59803" cy="14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46" name="Rectangle 457"/>
            <p:cNvSpPr>
              <a:spLocks noChangeArrowheads="1"/>
            </p:cNvSpPr>
            <p:nvPr/>
          </p:nvSpPr>
          <p:spPr bwMode="auto">
            <a:xfrm>
              <a:off x="8894924" y="2964815"/>
              <a:ext cx="51260" cy="14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47" name="Rectangle 458"/>
            <p:cNvSpPr>
              <a:spLocks noChangeArrowheads="1"/>
            </p:cNvSpPr>
            <p:nvPr/>
          </p:nvSpPr>
          <p:spPr bwMode="auto">
            <a:xfrm>
              <a:off x="8946183" y="2964815"/>
              <a:ext cx="59803" cy="14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48" name="Rectangle 459"/>
            <p:cNvSpPr>
              <a:spLocks noChangeArrowheads="1"/>
            </p:cNvSpPr>
            <p:nvPr/>
          </p:nvSpPr>
          <p:spPr bwMode="auto">
            <a:xfrm>
              <a:off x="9005986" y="2964815"/>
              <a:ext cx="59803" cy="14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49" name="Rectangle 460"/>
            <p:cNvSpPr>
              <a:spLocks noChangeArrowheads="1"/>
            </p:cNvSpPr>
            <p:nvPr/>
          </p:nvSpPr>
          <p:spPr bwMode="auto">
            <a:xfrm>
              <a:off x="9065789" y="2964815"/>
              <a:ext cx="59803" cy="14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  <p:sp>
        <p:nvSpPr>
          <p:cNvPr id="1450" name="Freeform 461"/>
          <p:cNvSpPr>
            <a:spLocks/>
          </p:cNvSpPr>
          <p:nvPr/>
        </p:nvSpPr>
        <p:spPr bwMode="auto">
          <a:xfrm>
            <a:off x="5528867" y="880252"/>
            <a:ext cx="3477120" cy="2084563"/>
          </a:xfrm>
          <a:custGeom>
            <a:avLst/>
            <a:gdLst>
              <a:gd name="T0" fmla="*/ 4 w 407"/>
              <a:gd name="T1" fmla="*/ 244 h 244"/>
              <a:gd name="T2" fmla="*/ 12 w 407"/>
              <a:gd name="T3" fmla="*/ 244 h 244"/>
              <a:gd name="T4" fmla="*/ 21 w 407"/>
              <a:gd name="T5" fmla="*/ 244 h 244"/>
              <a:gd name="T6" fmla="*/ 29 w 407"/>
              <a:gd name="T7" fmla="*/ 244 h 244"/>
              <a:gd name="T8" fmla="*/ 37 w 407"/>
              <a:gd name="T9" fmla="*/ 244 h 244"/>
              <a:gd name="T10" fmla="*/ 45 w 407"/>
              <a:gd name="T11" fmla="*/ 243 h 244"/>
              <a:gd name="T12" fmla="*/ 53 w 407"/>
              <a:gd name="T13" fmla="*/ 243 h 244"/>
              <a:gd name="T14" fmla="*/ 61 w 407"/>
              <a:gd name="T15" fmla="*/ 241 h 244"/>
              <a:gd name="T16" fmla="*/ 69 w 407"/>
              <a:gd name="T17" fmla="*/ 239 h 244"/>
              <a:gd name="T18" fmla="*/ 78 w 407"/>
              <a:gd name="T19" fmla="*/ 236 h 244"/>
              <a:gd name="T20" fmla="*/ 86 w 407"/>
              <a:gd name="T21" fmla="*/ 232 h 244"/>
              <a:gd name="T22" fmla="*/ 94 w 407"/>
              <a:gd name="T23" fmla="*/ 226 h 244"/>
              <a:gd name="T24" fmla="*/ 102 w 407"/>
              <a:gd name="T25" fmla="*/ 217 h 244"/>
              <a:gd name="T26" fmla="*/ 110 w 407"/>
              <a:gd name="T27" fmla="*/ 206 h 244"/>
              <a:gd name="T28" fmla="*/ 118 w 407"/>
              <a:gd name="T29" fmla="*/ 192 h 244"/>
              <a:gd name="T30" fmla="*/ 126 w 407"/>
              <a:gd name="T31" fmla="*/ 175 h 244"/>
              <a:gd name="T32" fmla="*/ 134 w 407"/>
              <a:gd name="T33" fmla="*/ 155 h 244"/>
              <a:gd name="T34" fmla="*/ 143 w 407"/>
              <a:gd name="T35" fmla="*/ 133 h 244"/>
              <a:gd name="T36" fmla="*/ 151 w 407"/>
              <a:gd name="T37" fmla="*/ 109 h 244"/>
              <a:gd name="T38" fmla="*/ 159 w 407"/>
              <a:gd name="T39" fmla="*/ 84 h 244"/>
              <a:gd name="T40" fmla="*/ 167 w 407"/>
              <a:gd name="T41" fmla="*/ 59 h 244"/>
              <a:gd name="T42" fmla="*/ 175 w 407"/>
              <a:gd name="T43" fmla="*/ 37 h 244"/>
              <a:gd name="T44" fmla="*/ 183 w 407"/>
              <a:gd name="T45" fmla="*/ 19 h 244"/>
              <a:gd name="T46" fmla="*/ 191 w 407"/>
              <a:gd name="T47" fmla="*/ 7 h 244"/>
              <a:gd name="T48" fmla="*/ 200 w 407"/>
              <a:gd name="T49" fmla="*/ 0 h 244"/>
              <a:gd name="T50" fmla="*/ 208 w 407"/>
              <a:gd name="T51" fmla="*/ 1 h 244"/>
              <a:gd name="T52" fmla="*/ 216 w 407"/>
              <a:gd name="T53" fmla="*/ 8 h 244"/>
              <a:gd name="T54" fmla="*/ 224 w 407"/>
              <a:gd name="T55" fmla="*/ 22 h 244"/>
              <a:gd name="T56" fmla="*/ 232 w 407"/>
              <a:gd name="T57" fmla="*/ 41 h 244"/>
              <a:gd name="T58" fmla="*/ 240 w 407"/>
              <a:gd name="T59" fmla="*/ 63 h 244"/>
              <a:gd name="T60" fmla="*/ 248 w 407"/>
              <a:gd name="T61" fmla="*/ 87 h 244"/>
              <a:gd name="T62" fmla="*/ 257 w 407"/>
              <a:gd name="T63" fmla="*/ 112 h 244"/>
              <a:gd name="T64" fmla="*/ 265 w 407"/>
              <a:gd name="T65" fmla="*/ 137 h 244"/>
              <a:gd name="T66" fmla="*/ 273 w 407"/>
              <a:gd name="T67" fmla="*/ 159 h 244"/>
              <a:gd name="T68" fmla="*/ 281 w 407"/>
              <a:gd name="T69" fmla="*/ 178 h 244"/>
              <a:gd name="T70" fmla="*/ 289 w 407"/>
              <a:gd name="T71" fmla="*/ 195 h 244"/>
              <a:gd name="T72" fmla="*/ 297 w 407"/>
              <a:gd name="T73" fmla="*/ 208 h 244"/>
              <a:gd name="T74" fmla="*/ 305 w 407"/>
              <a:gd name="T75" fmla="*/ 219 h 244"/>
              <a:gd name="T76" fmla="*/ 314 w 407"/>
              <a:gd name="T77" fmla="*/ 227 h 244"/>
              <a:gd name="T78" fmla="*/ 322 w 407"/>
              <a:gd name="T79" fmla="*/ 233 h 244"/>
              <a:gd name="T80" fmla="*/ 330 w 407"/>
              <a:gd name="T81" fmla="*/ 237 h 244"/>
              <a:gd name="T82" fmla="*/ 338 w 407"/>
              <a:gd name="T83" fmla="*/ 240 h 244"/>
              <a:gd name="T84" fmla="*/ 346 w 407"/>
              <a:gd name="T85" fmla="*/ 242 h 244"/>
              <a:gd name="T86" fmla="*/ 354 w 407"/>
              <a:gd name="T87" fmla="*/ 243 h 244"/>
              <a:gd name="T88" fmla="*/ 362 w 407"/>
              <a:gd name="T89" fmla="*/ 243 h 244"/>
              <a:gd name="T90" fmla="*/ 371 w 407"/>
              <a:gd name="T91" fmla="*/ 244 h 244"/>
              <a:gd name="T92" fmla="*/ 379 w 407"/>
              <a:gd name="T93" fmla="*/ 244 h 244"/>
              <a:gd name="T94" fmla="*/ 387 w 407"/>
              <a:gd name="T95" fmla="*/ 244 h 244"/>
              <a:gd name="T96" fmla="*/ 395 w 407"/>
              <a:gd name="T97" fmla="*/ 244 h 244"/>
              <a:gd name="T98" fmla="*/ 403 w 407"/>
              <a:gd name="T99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7" h="244">
                <a:moveTo>
                  <a:pt x="0" y="244"/>
                </a:moveTo>
                <a:lnTo>
                  <a:pt x="4" y="244"/>
                </a:lnTo>
                <a:lnTo>
                  <a:pt x="8" y="244"/>
                </a:lnTo>
                <a:lnTo>
                  <a:pt x="12" y="244"/>
                </a:lnTo>
                <a:lnTo>
                  <a:pt x="16" y="244"/>
                </a:lnTo>
                <a:lnTo>
                  <a:pt x="21" y="244"/>
                </a:lnTo>
                <a:lnTo>
                  <a:pt x="25" y="244"/>
                </a:lnTo>
                <a:lnTo>
                  <a:pt x="29" y="244"/>
                </a:lnTo>
                <a:lnTo>
                  <a:pt x="33" y="244"/>
                </a:lnTo>
                <a:lnTo>
                  <a:pt x="37" y="244"/>
                </a:lnTo>
                <a:lnTo>
                  <a:pt x="41" y="244"/>
                </a:lnTo>
                <a:lnTo>
                  <a:pt x="45" y="243"/>
                </a:lnTo>
                <a:lnTo>
                  <a:pt x="49" y="243"/>
                </a:lnTo>
                <a:lnTo>
                  <a:pt x="53" y="243"/>
                </a:lnTo>
                <a:lnTo>
                  <a:pt x="57" y="242"/>
                </a:lnTo>
                <a:lnTo>
                  <a:pt x="61" y="241"/>
                </a:lnTo>
                <a:lnTo>
                  <a:pt x="65" y="240"/>
                </a:lnTo>
                <a:lnTo>
                  <a:pt x="69" y="239"/>
                </a:lnTo>
                <a:lnTo>
                  <a:pt x="73" y="238"/>
                </a:lnTo>
                <a:lnTo>
                  <a:pt x="78" y="236"/>
                </a:lnTo>
                <a:lnTo>
                  <a:pt x="82" y="234"/>
                </a:lnTo>
                <a:lnTo>
                  <a:pt x="86" y="232"/>
                </a:lnTo>
                <a:lnTo>
                  <a:pt x="90" y="229"/>
                </a:lnTo>
                <a:lnTo>
                  <a:pt x="94" y="226"/>
                </a:lnTo>
                <a:lnTo>
                  <a:pt x="98" y="222"/>
                </a:lnTo>
                <a:lnTo>
                  <a:pt x="102" y="217"/>
                </a:lnTo>
                <a:lnTo>
                  <a:pt x="106" y="212"/>
                </a:lnTo>
                <a:lnTo>
                  <a:pt x="110" y="206"/>
                </a:lnTo>
                <a:lnTo>
                  <a:pt x="114" y="200"/>
                </a:lnTo>
                <a:lnTo>
                  <a:pt x="118" y="192"/>
                </a:lnTo>
                <a:lnTo>
                  <a:pt x="122" y="184"/>
                </a:lnTo>
                <a:lnTo>
                  <a:pt x="126" y="175"/>
                </a:lnTo>
                <a:lnTo>
                  <a:pt x="130" y="166"/>
                </a:lnTo>
                <a:lnTo>
                  <a:pt x="134" y="155"/>
                </a:lnTo>
                <a:lnTo>
                  <a:pt x="139" y="144"/>
                </a:lnTo>
                <a:lnTo>
                  <a:pt x="143" y="133"/>
                </a:lnTo>
                <a:lnTo>
                  <a:pt x="147" y="121"/>
                </a:lnTo>
                <a:lnTo>
                  <a:pt x="151" y="109"/>
                </a:lnTo>
                <a:lnTo>
                  <a:pt x="155" y="96"/>
                </a:lnTo>
                <a:lnTo>
                  <a:pt x="159" y="84"/>
                </a:lnTo>
                <a:lnTo>
                  <a:pt x="163" y="71"/>
                </a:lnTo>
                <a:lnTo>
                  <a:pt x="167" y="59"/>
                </a:lnTo>
                <a:lnTo>
                  <a:pt x="171" y="48"/>
                </a:lnTo>
                <a:lnTo>
                  <a:pt x="175" y="37"/>
                </a:lnTo>
                <a:lnTo>
                  <a:pt x="179" y="28"/>
                </a:lnTo>
                <a:lnTo>
                  <a:pt x="183" y="19"/>
                </a:lnTo>
                <a:lnTo>
                  <a:pt x="187" y="12"/>
                </a:lnTo>
                <a:lnTo>
                  <a:pt x="191" y="7"/>
                </a:lnTo>
                <a:lnTo>
                  <a:pt x="196" y="3"/>
                </a:lnTo>
                <a:lnTo>
                  <a:pt x="200" y="0"/>
                </a:lnTo>
                <a:lnTo>
                  <a:pt x="204" y="0"/>
                </a:lnTo>
                <a:lnTo>
                  <a:pt x="208" y="1"/>
                </a:lnTo>
                <a:lnTo>
                  <a:pt x="212" y="4"/>
                </a:lnTo>
                <a:lnTo>
                  <a:pt x="216" y="8"/>
                </a:lnTo>
                <a:lnTo>
                  <a:pt x="220" y="14"/>
                </a:lnTo>
                <a:lnTo>
                  <a:pt x="224" y="22"/>
                </a:lnTo>
                <a:lnTo>
                  <a:pt x="228" y="31"/>
                </a:lnTo>
                <a:lnTo>
                  <a:pt x="232" y="41"/>
                </a:lnTo>
                <a:lnTo>
                  <a:pt x="236" y="51"/>
                </a:lnTo>
                <a:lnTo>
                  <a:pt x="240" y="63"/>
                </a:lnTo>
                <a:lnTo>
                  <a:pt x="244" y="75"/>
                </a:lnTo>
                <a:lnTo>
                  <a:pt x="248" y="87"/>
                </a:lnTo>
                <a:lnTo>
                  <a:pt x="253" y="100"/>
                </a:lnTo>
                <a:lnTo>
                  <a:pt x="257" y="112"/>
                </a:lnTo>
                <a:lnTo>
                  <a:pt x="261" y="125"/>
                </a:lnTo>
                <a:lnTo>
                  <a:pt x="265" y="137"/>
                </a:lnTo>
                <a:lnTo>
                  <a:pt x="269" y="148"/>
                </a:lnTo>
                <a:lnTo>
                  <a:pt x="273" y="159"/>
                </a:lnTo>
                <a:lnTo>
                  <a:pt x="277" y="169"/>
                </a:lnTo>
                <a:lnTo>
                  <a:pt x="281" y="178"/>
                </a:lnTo>
                <a:lnTo>
                  <a:pt x="285" y="187"/>
                </a:lnTo>
                <a:lnTo>
                  <a:pt x="289" y="195"/>
                </a:lnTo>
                <a:lnTo>
                  <a:pt x="293" y="202"/>
                </a:lnTo>
                <a:lnTo>
                  <a:pt x="297" y="208"/>
                </a:lnTo>
                <a:lnTo>
                  <a:pt x="301" y="214"/>
                </a:lnTo>
                <a:lnTo>
                  <a:pt x="305" y="219"/>
                </a:lnTo>
                <a:lnTo>
                  <a:pt x="310" y="223"/>
                </a:lnTo>
                <a:lnTo>
                  <a:pt x="314" y="227"/>
                </a:lnTo>
                <a:lnTo>
                  <a:pt x="318" y="230"/>
                </a:lnTo>
                <a:lnTo>
                  <a:pt x="322" y="233"/>
                </a:lnTo>
                <a:lnTo>
                  <a:pt x="326" y="235"/>
                </a:lnTo>
                <a:lnTo>
                  <a:pt x="330" y="237"/>
                </a:lnTo>
                <a:lnTo>
                  <a:pt x="334" y="238"/>
                </a:lnTo>
                <a:lnTo>
                  <a:pt x="338" y="240"/>
                </a:lnTo>
                <a:lnTo>
                  <a:pt x="342" y="241"/>
                </a:lnTo>
                <a:lnTo>
                  <a:pt x="346" y="242"/>
                </a:lnTo>
                <a:lnTo>
                  <a:pt x="350" y="242"/>
                </a:lnTo>
                <a:lnTo>
                  <a:pt x="354" y="243"/>
                </a:lnTo>
                <a:lnTo>
                  <a:pt x="358" y="243"/>
                </a:lnTo>
                <a:lnTo>
                  <a:pt x="362" y="243"/>
                </a:lnTo>
                <a:lnTo>
                  <a:pt x="367" y="244"/>
                </a:lnTo>
                <a:lnTo>
                  <a:pt x="371" y="244"/>
                </a:lnTo>
                <a:lnTo>
                  <a:pt x="375" y="244"/>
                </a:lnTo>
                <a:lnTo>
                  <a:pt x="379" y="244"/>
                </a:lnTo>
                <a:lnTo>
                  <a:pt x="383" y="244"/>
                </a:lnTo>
                <a:lnTo>
                  <a:pt x="387" y="244"/>
                </a:lnTo>
                <a:lnTo>
                  <a:pt x="391" y="244"/>
                </a:lnTo>
                <a:lnTo>
                  <a:pt x="395" y="244"/>
                </a:lnTo>
                <a:lnTo>
                  <a:pt x="399" y="244"/>
                </a:lnTo>
                <a:lnTo>
                  <a:pt x="403" y="244"/>
                </a:lnTo>
                <a:lnTo>
                  <a:pt x="407" y="244"/>
                </a:lnTo>
              </a:path>
            </a:pathLst>
          </a:cu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2400"/>
          </a:p>
        </p:txBody>
      </p:sp>
      <p:sp>
        <p:nvSpPr>
          <p:cNvPr id="1451" name="Freeform 462"/>
          <p:cNvSpPr>
            <a:spLocks/>
          </p:cNvSpPr>
          <p:nvPr/>
        </p:nvSpPr>
        <p:spPr bwMode="auto">
          <a:xfrm>
            <a:off x="5528867" y="1486826"/>
            <a:ext cx="3477120" cy="1469446"/>
          </a:xfrm>
          <a:custGeom>
            <a:avLst/>
            <a:gdLst>
              <a:gd name="T0" fmla="*/ 4 w 407"/>
              <a:gd name="T1" fmla="*/ 171 h 172"/>
              <a:gd name="T2" fmla="*/ 12 w 407"/>
              <a:gd name="T3" fmla="*/ 170 h 172"/>
              <a:gd name="T4" fmla="*/ 21 w 407"/>
              <a:gd name="T5" fmla="*/ 169 h 172"/>
              <a:gd name="T6" fmla="*/ 29 w 407"/>
              <a:gd name="T7" fmla="*/ 167 h 172"/>
              <a:gd name="T8" fmla="*/ 37 w 407"/>
              <a:gd name="T9" fmla="*/ 165 h 172"/>
              <a:gd name="T10" fmla="*/ 45 w 407"/>
              <a:gd name="T11" fmla="*/ 162 h 172"/>
              <a:gd name="T12" fmla="*/ 53 w 407"/>
              <a:gd name="T13" fmla="*/ 159 h 172"/>
              <a:gd name="T14" fmla="*/ 61 w 407"/>
              <a:gd name="T15" fmla="*/ 154 h 172"/>
              <a:gd name="T16" fmla="*/ 69 w 407"/>
              <a:gd name="T17" fmla="*/ 149 h 172"/>
              <a:gd name="T18" fmla="*/ 78 w 407"/>
              <a:gd name="T19" fmla="*/ 143 h 172"/>
              <a:gd name="T20" fmla="*/ 86 w 407"/>
              <a:gd name="T21" fmla="*/ 135 h 172"/>
              <a:gd name="T22" fmla="*/ 94 w 407"/>
              <a:gd name="T23" fmla="*/ 127 h 172"/>
              <a:gd name="T24" fmla="*/ 102 w 407"/>
              <a:gd name="T25" fmla="*/ 117 h 172"/>
              <a:gd name="T26" fmla="*/ 110 w 407"/>
              <a:gd name="T27" fmla="*/ 106 h 172"/>
              <a:gd name="T28" fmla="*/ 118 w 407"/>
              <a:gd name="T29" fmla="*/ 95 h 172"/>
              <a:gd name="T30" fmla="*/ 126 w 407"/>
              <a:gd name="T31" fmla="*/ 83 h 172"/>
              <a:gd name="T32" fmla="*/ 134 w 407"/>
              <a:gd name="T33" fmla="*/ 70 h 172"/>
              <a:gd name="T34" fmla="*/ 143 w 407"/>
              <a:gd name="T35" fmla="*/ 57 h 172"/>
              <a:gd name="T36" fmla="*/ 151 w 407"/>
              <a:gd name="T37" fmla="*/ 45 h 172"/>
              <a:gd name="T38" fmla="*/ 159 w 407"/>
              <a:gd name="T39" fmla="*/ 34 h 172"/>
              <a:gd name="T40" fmla="*/ 167 w 407"/>
              <a:gd name="T41" fmla="*/ 23 h 172"/>
              <a:gd name="T42" fmla="*/ 175 w 407"/>
              <a:gd name="T43" fmla="*/ 14 h 172"/>
              <a:gd name="T44" fmla="*/ 183 w 407"/>
              <a:gd name="T45" fmla="*/ 7 h 172"/>
              <a:gd name="T46" fmla="*/ 191 w 407"/>
              <a:gd name="T47" fmla="*/ 2 h 172"/>
              <a:gd name="T48" fmla="*/ 200 w 407"/>
              <a:gd name="T49" fmla="*/ 0 h 172"/>
              <a:gd name="T50" fmla="*/ 208 w 407"/>
              <a:gd name="T51" fmla="*/ 0 h 172"/>
              <a:gd name="T52" fmla="*/ 216 w 407"/>
              <a:gd name="T53" fmla="*/ 2 h 172"/>
              <a:gd name="T54" fmla="*/ 224 w 407"/>
              <a:gd name="T55" fmla="*/ 7 h 172"/>
              <a:gd name="T56" fmla="*/ 232 w 407"/>
              <a:gd name="T57" fmla="*/ 14 h 172"/>
              <a:gd name="T58" fmla="*/ 240 w 407"/>
              <a:gd name="T59" fmla="*/ 23 h 172"/>
              <a:gd name="T60" fmla="*/ 248 w 407"/>
              <a:gd name="T61" fmla="*/ 34 h 172"/>
              <a:gd name="T62" fmla="*/ 257 w 407"/>
              <a:gd name="T63" fmla="*/ 45 h 172"/>
              <a:gd name="T64" fmla="*/ 265 w 407"/>
              <a:gd name="T65" fmla="*/ 57 h 172"/>
              <a:gd name="T66" fmla="*/ 273 w 407"/>
              <a:gd name="T67" fmla="*/ 70 h 172"/>
              <a:gd name="T68" fmla="*/ 281 w 407"/>
              <a:gd name="T69" fmla="*/ 83 h 172"/>
              <a:gd name="T70" fmla="*/ 289 w 407"/>
              <a:gd name="T71" fmla="*/ 95 h 172"/>
              <a:gd name="T72" fmla="*/ 297 w 407"/>
              <a:gd name="T73" fmla="*/ 106 h 172"/>
              <a:gd name="T74" fmla="*/ 305 w 407"/>
              <a:gd name="T75" fmla="*/ 117 h 172"/>
              <a:gd name="T76" fmla="*/ 314 w 407"/>
              <a:gd name="T77" fmla="*/ 127 h 172"/>
              <a:gd name="T78" fmla="*/ 322 w 407"/>
              <a:gd name="T79" fmla="*/ 135 h 172"/>
              <a:gd name="T80" fmla="*/ 330 w 407"/>
              <a:gd name="T81" fmla="*/ 143 h 172"/>
              <a:gd name="T82" fmla="*/ 338 w 407"/>
              <a:gd name="T83" fmla="*/ 149 h 172"/>
              <a:gd name="T84" fmla="*/ 346 w 407"/>
              <a:gd name="T85" fmla="*/ 154 h 172"/>
              <a:gd name="T86" fmla="*/ 354 w 407"/>
              <a:gd name="T87" fmla="*/ 159 h 172"/>
              <a:gd name="T88" fmla="*/ 362 w 407"/>
              <a:gd name="T89" fmla="*/ 162 h 172"/>
              <a:gd name="T90" fmla="*/ 371 w 407"/>
              <a:gd name="T91" fmla="*/ 165 h 172"/>
              <a:gd name="T92" fmla="*/ 379 w 407"/>
              <a:gd name="T93" fmla="*/ 167 h 172"/>
              <a:gd name="T94" fmla="*/ 387 w 407"/>
              <a:gd name="T95" fmla="*/ 169 h 172"/>
              <a:gd name="T96" fmla="*/ 395 w 407"/>
              <a:gd name="T97" fmla="*/ 170 h 172"/>
              <a:gd name="T98" fmla="*/ 403 w 407"/>
              <a:gd name="T99" fmla="*/ 17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7" h="172">
                <a:moveTo>
                  <a:pt x="0" y="172"/>
                </a:moveTo>
                <a:lnTo>
                  <a:pt x="4" y="171"/>
                </a:lnTo>
                <a:lnTo>
                  <a:pt x="8" y="171"/>
                </a:lnTo>
                <a:lnTo>
                  <a:pt x="12" y="170"/>
                </a:lnTo>
                <a:lnTo>
                  <a:pt x="16" y="170"/>
                </a:lnTo>
                <a:lnTo>
                  <a:pt x="21" y="169"/>
                </a:lnTo>
                <a:lnTo>
                  <a:pt x="25" y="168"/>
                </a:lnTo>
                <a:lnTo>
                  <a:pt x="29" y="167"/>
                </a:lnTo>
                <a:lnTo>
                  <a:pt x="33" y="166"/>
                </a:lnTo>
                <a:lnTo>
                  <a:pt x="37" y="165"/>
                </a:lnTo>
                <a:lnTo>
                  <a:pt x="41" y="164"/>
                </a:lnTo>
                <a:lnTo>
                  <a:pt x="45" y="162"/>
                </a:lnTo>
                <a:lnTo>
                  <a:pt x="49" y="161"/>
                </a:lnTo>
                <a:lnTo>
                  <a:pt x="53" y="159"/>
                </a:lnTo>
                <a:lnTo>
                  <a:pt x="57" y="157"/>
                </a:lnTo>
                <a:lnTo>
                  <a:pt x="61" y="154"/>
                </a:lnTo>
                <a:lnTo>
                  <a:pt x="65" y="152"/>
                </a:lnTo>
                <a:lnTo>
                  <a:pt x="69" y="149"/>
                </a:lnTo>
                <a:lnTo>
                  <a:pt x="73" y="146"/>
                </a:lnTo>
                <a:lnTo>
                  <a:pt x="78" y="143"/>
                </a:lnTo>
                <a:lnTo>
                  <a:pt x="82" y="139"/>
                </a:lnTo>
                <a:lnTo>
                  <a:pt x="86" y="135"/>
                </a:lnTo>
                <a:lnTo>
                  <a:pt x="90" y="131"/>
                </a:lnTo>
                <a:lnTo>
                  <a:pt x="94" y="127"/>
                </a:lnTo>
                <a:lnTo>
                  <a:pt x="98" y="122"/>
                </a:lnTo>
                <a:lnTo>
                  <a:pt x="102" y="117"/>
                </a:lnTo>
                <a:lnTo>
                  <a:pt x="106" y="112"/>
                </a:lnTo>
                <a:lnTo>
                  <a:pt x="110" y="106"/>
                </a:lnTo>
                <a:lnTo>
                  <a:pt x="114" y="101"/>
                </a:lnTo>
                <a:lnTo>
                  <a:pt x="118" y="95"/>
                </a:lnTo>
                <a:lnTo>
                  <a:pt x="122" y="89"/>
                </a:lnTo>
                <a:lnTo>
                  <a:pt x="126" y="83"/>
                </a:lnTo>
                <a:lnTo>
                  <a:pt x="130" y="76"/>
                </a:lnTo>
                <a:lnTo>
                  <a:pt x="134" y="70"/>
                </a:lnTo>
                <a:lnTo>
                  <a:pt x="139" y="64"/>
                </a:lnTo>
                <a:lnTo>
                  <a:pt x="143" y="57"/>
                </a:lnTo>
                <a:lnTo>
                  <a:pt x="147" y="51"/>
                </a:lnTo>
                <a:lnTo>
                  <a:pt x="151" y="45"/>
                </a:lnTo>
                <a:lnTo>
                  <a:pt x="155" y="39"/>
                </a:lnTo>
                <a:lnTo>
                  <a:pt x="159" y="34"/>
                </a:lnTo>
                <a:lnTo>
                  <a:pt x="163" y="28"/>
                </a:lnTo>
                <a:lnTo>
                  <a:pt x="167" y="23"/>
                </a:lnTo>
                <a:lnTo>
                  <a:pt x="171" y="19"/>
                </a:lnTo>
                <a:lnTo>
                  <a:pt x="175" y="14"/>
                </a:lnTo>
                <a:lnTo>
                  <a:pt x="179" y="10"/>
                </a:lnTo>
                <a:lnTo>
                  <a:pt x="183" y="7"/>
                </a:lnTo>
                <a:lnTo>
                  <a:pt x="187" y="5"/>
                </a:lnTo>
                <a:lnTo>
                  <a:pt x="191" y="2"/>
                </a:lnTo>
                <a:lnTo>
                  <a:pt x="196" y="1"/>
                </a:lnTo>
                <a:lnTo>
                  <a:pt x="200" y="0"/>
                </a:lnTo>
                <a:lnTo>
                  <a:pt x="204" y="0"/>
                </a:lnTo>
                <a:lnTo>
                  <a:pt x="208" y="0"/>
                </a:lnTo>
                <a:lnTo>
                  <a:pt x="212" y="1"/>
                </a:lnTo>
                <a:lnTo>
                  <a:pt x="216" y="2"/>
                </a:lnTo>
                <a:lnTo>
                  <a:pt x="220" y="5"/>
                </a:lnTo>
                <a:lnTo>
                  <a:pt x="224" y="7"/>
                </a:lnTo>
                <a:lnTo>
                  <a:pt x="228" y="10"/>
                </a:lnTo>
                <a:lnTo>
                  <a:pt x="232" y="14"/>
                </a:lnTo>
                <a:lnTo>
                  <a:pt x="236" y="19"/>
                </a:lnTo>
                <a:lnTo>
                  <a:pt x="240" y="23"/>
                </a:lnTo>
                <a:lnTo>
                  <a:pt x="244" y="28"/>
                </a:lnTo>
                <a:lnTo>
                  <a:pt x="248" y="34"/>
                </a:lnTo>
                <a:lnTo>
                  <a:pt x="253" y="39"/>
                </a:lnTo>
                <a:lnTo>
                  <a:pt x="257" y="45"/>
                </a:lnTo>
                <a:lnTo>
                  <a:pt x="261" y="51"/>
                </a:lnTo>
                <a:lnTo>
                  <a:pt x="265" y="57"/>
                </a:lnTo>
                <a:lnTo>
                  <a:pt x="269" y="64"/>
                </a:lnTo>
                <a:lnTo>
                  <a:pt x="273" y="70"/>
                </a:lnTo>
                <a:lnTo>
                  <a:pt x="277" y="76"/>
                </a:lnTo>
                <a:lnTo>
                  <a:pt x="281" y="83"/>
                </a:lnTo>
                <a:lnTo>
                  <a:pt x="285" y="89"/>
                </a:lnTo>
                <a:lnTo>
                  <a:pt x="289" y="95"/>
                </a:lnTo>
                <a:lnTo>
                  <a:pt x="293" y="101"/>
                </a:lnTo>
                <a:lnTo>
                  <a:pt x="297" y="106"/>
                </a:lnTo>
                <a:lnTo>
                  <a:pt x="301" y="112"/>
                </a:lnTo>
                <a:lnTo>
                  <a:pt x="305" y="117"/>
                </a:lnTo>
                <a:lnTo>
                  <a:pt x="310" y="122"/>
                </a:lnTo>
                <a:lnTo>
                  <a:pt x="314" y="127"/>
                </a:lnTo>
                <a:lnTo>
                  <a:pt x="318" y="131"/>
                </a:lnTo>
                <a:lnTo>
                  <a:pt x="322" y="135"/>
                </a:lnTo>
                <a:lnTo>
                  <a:pt x="326" y="139"/>
                </a:lnTo>
                <a:lnTo>
                  <a:pt x="330" y="143"/>
                </a:lnTo>
                <a:lnTo>
                  <a:pt x="334" y="146"/>
                </a:lnTo>
                <a:lnTo>
                  <a:pt x="338" y="149"/>
                </a:lnTo>
                <a:lnTo>
                  <a:pt x="342" y="152"/>
                </a:lnTo>
                <a:lnTo>
                  <a:pt x="346" y="154"/>
                </a:lnTo>
                <a:lnTo>
                  <a:pt x="350" y="157"/>
                </a:lnTo>
                <a:lnTo>
                  <a:pt x="354" y="159"/>
                </a:lnTo>
                <a:lnTo>
                  <a:pt x="358" y="161"/>
                </a:lnTo>
                <a:lnTo>
                  <a:pt x="362" y="162"/>
                </a:lnTo>
                <a:lnTo>
                  <a:pt x="367" y="164"/>
                </a:lnTo>
                <a:lnTo>
                  <a:pt x="371" y="165"/>
                </a:lnTo>
                <a:lnTo>
                  <a:pt x="375" y="166"/>
                </a:lnTo>
                <a:lnTo>
                  <a:pt x="379" y="167"/>
                </a:lnTo>
                <a:lnTo>
                  <a:pt x="383" y="168"/>
                </a:lnTo>
                <a:lnTo>
                  <a:pt x="387" y="169"/>
                </a:lnTo>
                <a:lnTo>
                  <a:pt x="391" y="170"/>
                </a:lnTo>
                <a:lnTo>
                  <a:pt x="395" y="170"/>
                </a:lnTo>
                <a:lnTo>
                  <a:pt x="399" y="171"/>
                </a:lnTo>
                <a:lnTo>
                  <a:pt x="403" y="171"/>
                </a:lnTo>
                <a:lnTo>
                  <a:pt x="407" y="172"/>
                </a:lnTo>
              </a:path>
            </a:pathLst>
          </a:custGeom>
          <a:noFill/>
          <a:ln w="38100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2400"/>
          </a:p>
        </p:txBody>
      </p:sp>
      <p:grpSp>
        <p:nvGrpSpPr>
          <p:cNvPr id="1456" name="Group 1455"/>
          <p:cNvGrpSpPr/>
          <p:nvPr/>
        </p:nvGrpSpPr>
        <p:grpSpPr>
          <a:xfrm>
            <a:off x="3979776" y="1392411"/>
            <a:ext cx="1862138" cy="555349"/>
            <a:chOff x="3979776" y="1392411"/>
            <a:chExt cx="1862138" cy="555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2" name="Rectangle 1451"/>
                <p:cNvSpPr/>
                <p:nvPr/>
              </p:nvSpPr>
              <p:spPr>
                <a:xfrm>
                  <a:off x="4179234" y="1392411"/>
                  <a:ext cx="1252202" cy="4932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A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AU" sz="2400" b="0" i="1">
                                <a:latin typeface="Cambria Math"/>
                              </a:rPr>
                              <m:t>𝛷</m:t>
                            </m:r>
                          </m:e>
                          <m:sup>
                            <m:r>
                              <a:rPr lang="en-AU" sz="2400" b="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AU" sz="2400" b="1" i="1">
                            <a:latin typeface="Cambria Math"/>
                          </a:rPr>
                          <m:t>(</m:t>
                        </m:r>
                        <m:r>
                          <a:rPr lang="en-AU" sz="2400" b="1" i="1">
                            <a:latin typeface="Cambria Math"/>
                          </a:rPr>
                          <m:t>𝒓</m:t>
                        </m:r>
                        <m:r>
                          <a:rPr lang="en-AU" sz="2400" b="1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AU" sz="2400" dirty="0"/>
                </a:p>
              </p:txBody>
            </p:sp>
          </mc:Choice>
          <mc:Fallback xmlns="">
            <p:sp>
              <p:nvSpPr>
                <p:cNvPr id="1452" name="Rectangle 14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9234" y="1392411"/>
                  <a:ext cx="1252202" cy="4932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54" name="Straight Arrow Connector 1453"/>
            <p:cNvCxnSpPr/>
            <p:nvPr/>
          </p:nvCxnSpPr>
          <p:spPr>
            <a:xfrm>
              <a:off x="3979776" y="1944613"/>
              <a:ext cx="1862138" cy="31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8" name="Group 466"/>
          <p:cNvGrpSpPr>
            <a:grpSpLocks noChangeAspect="1"/>
          </p:cNvGrpSpPr>
          <p:nvPr/>
        </p:nvGrpSpPr>
        <p:grpSpPr bwMode="auto">
          <a:xfrm>
            <a:off x="-1490196" y="4101763"/>
            <a:ext cx="6989161" cy="2739596"/>
            <a:chOff x="-569" y="1958"/>
            <a:chExt cx="3522" cy="2742"/>
          </a:xfrm>
        </p:grpSpPr>
        <p:sp>
          <p:nvSpPr>
            <p:cNvPr id="1459" name="AutoShape 465"/>
            <p:cNvSpPr>
              <a:spLocks noChangeAspect="1" noChangeArrowheads="1" noTextEdit="1"/>
            </p:cNvSpPr>
            <p:nvPr/>
          </p:nvSpPr>
          <p:spPr bwMode="auto">
            <a:xfrm>
              <a:off x="-569" y="2018"/>
              <a:ext cx="3522" cy="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60" name="Rectangle 467"/>
            <p:cNvSpPr>
              <a:spLocks noChangeArrowheads="1"/>
            </p:cNvSpPr>
            <p:nvPr/>
          </p:nvSpPr>
          <p:spPr bwMode="auto">
            <a:xfrm>
              <a:off x="479" y="1958"/>
              <a:ext cx="173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rescaled Dunn Smyth residuals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1" name="Line 468"/>
            <p:cNvSpPr>
              <a:spLocks noChangeShapeType="1"/>
            </p:cNvSpPr>
            <p:nvPr/>
          </p:nvSpPr>
          <p:spPr bwMode="auto">
            <a:xfrm>
              <a:off x="121" y="3948"/>
              <a:ext cx="237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62" name="Line 469"/>
            <p:cNvSpPr>
              <a:spLocks noChangeShapeType="1"/>
            </p:cNvSpPr>
            <p:nvPr/>
          </p:nvSpPr>
          <p:spPr bwMode="auto">
            <a:xfrm>
              <a:off x="121" y="3948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63" name="Line 470"/>
            <p:cNvSpPr>
              <a:spLocks noChangeShapeType="1"/>
            </p:cNvSpPr>
            <p:nvPr/>
          </p:nvSpPr>
          <p:spPr bwMode="auto">
            <a:xfrm>
              <a:off x="715" y="3948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64" name="Line 471"/>
            <p:cNvSpPr>
              <a:spLocks noChangeShapeType="1"/>
            </p:cNvSpPr>
            <p:nvPr/>
          </p:nvSpPr>
          <p:spPr bwMode="auto">
            <a:xfrm>
              <a:off x="1309" y="3948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65" name="Line 472"/>
            <p:cNvSpPr>
              <a:spLocks noChangeShapeType="1"/>
            </p:cNvSpPr>
            <p:nvPr/>
          </p:nvSpPr>
          <p:spPr bwMode="auto">
            <a:xfrm>
              <a:off x="1897" y="3948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66" name="Line 473"/>
            <p:cNvSpPr>
              <a:spLocks noChangeShapeType="1"/>
            </p:cNvSpPr>
            <p:nvPr/>
          </p:nvSpPr>
          <p:spPr bwMode="auto">
            <a:xfrm>
              <a:off x="2491" y="3948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67" name="Rectangle 474"/>
            <p:cNvSpPr>
              <a:spLocks noChangeArrowheads="1"/>
            </p:cNvSpPr>
            <p:nvPr/>
          </p:nvSpPr>
          <p:spPr bwMode="auto">
            <a:xfrm>
              <a:off x="58" y="4074"/>
              <a:ext cx="9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-4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8" name="Rectangle 475"/>
            <p:cNvSpPr>
              <a:spLocks noChangeArrowheads="1"/>
            </p:cNvSpPr>
            <p:nvPr/>
          </p:nvSpPr>
          <p:spPr bwMode="auto">
            <a:xfrm>
              <a:off x="652" y="4074"/>
              <a:ext cx="9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-2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9" name="Rectangle 476"/>
            <p:cNvSpPr>
              <a:spLocks noChangeArrowheads="1"/>
            </p:cNvSpPr>
            <p:nvPr/>
          </p:nvSpPr>
          <p:spPr bwMode="auto">
            <a:xfrm>
              <a:off x="1261" y="4074"/>
              <a:ext cx="5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0" name="Rectangle 477"/>
            <p:cNvSpPr>
              <a:spLocks noChangeArrowheads="1"/>
            </p:cNvSpPr>
            <p:nvPr/>
          </p:nvSpPr>
          <p:spPr bwMode="auto">
            <a:xfrm>
              <a:off x="1849" y="4074"/>
              <a:ext cx="5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1" name="Rectangle 478"/>
            <p:cNvSpPr>
              <a:spLocks noChangeArrowheads="1"/>
            </p:cNvSpPr>
            <p:nvPr/>
          </p:nvSpPr>
          <p:spPr bwMode="auto">
            <a:xfrm>
              <a:off x="2443" y="4074"/>
              <a:ext cx="5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2" name="Line 479"/>
            <p:cNvSpPr>
              <a:spLocks noChangeShapeType="1"/>
            </p:cNvSpPr>
            <p:nvPr/>
          </p:nvSpPr>
          <p:spPr bwMode="auto">
            <a:xfrm flipV="1">
              <a:off x="-101" y="2352"/>
              <a:ext cx="0" cy="15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73" name="Line 480"/>
            <p:cNvSpPr>
              <a:spLocks noChangeShapeType="1"/>
            </p:cNvSpPr>
            <p:nvPr/>
          </p:nvSpPr>
          <p:spPr bwMode="auto">
            <a:xfrm flipH="1">
              <a:off x="-155" y="3882"/>
              <a:ext cx="5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74" name="Line 481"/>
            <p:cNvSpPr>
              <a:spLocks noChangeShapeType="1"/>
            </p:cNvSpPr>
            <p:nvPr/>
          </p:nvSpPr>
          <p:spPr bwMode="auto">
            <a:xfrm flipH="1">
              <a:off x="-155" y="3504"/>
              <a:ext cx="5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75" name="Line 482"/>
            <p:cNvSpPr>
              <a:spLocks noChangeShapeType="1"/>
            </p:cNvSpPr>
            <p:nvPr/>
          </p:nvSpPr>
          <p:spPr bwMode="auto">
            <a:xfrm flipH="1">
              <a:off x="-155" y="3120"/>
              <a:ext cx="5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76" name="Line 483"/>
            <p:cNvSpPr>
              <a:spLocks noChangeShapeType="1"/>
            </p:cNvSpPr>
            <p:nvPr/>
          </p:nvSpPr>
          <p:spPr bwMode="auto">
            <a:xfrm flipH="1">
              <a:off x="-155" y="2736"/>
              <a:ext cx="5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77" name="Line 484"/>
            <p:cNvSpPr>
              <a:spLocks noChangeShapeType="1"/>
            </p:cNvSpPr>
            <p:nvPr/>
          </p:nvSpPr>
          <p:spPr bwMode="auto">
            <a:xfrm flipH="1">
              <a:off x="-155" y="2352"/>
              <a:ext cx="5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78" name="Rectangle 485"/>
            <p:cNvSpPr>
              <a:spLocks noChangeArrowheads="1"/>
            </p:cNvSpPr>
            <p:nvPr/>
          </p:nvSpPr>
          <p:spPr bwMode="auto">
            <a:xfrm rot="16200000">
              <a:off x="-372" y="3819"/>
              <a:ext cx="228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00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9" name="Rectangle 486"/>
            <p:cNvSpPr>
              <a:spLocks noChangeArrowheads="1"/>
            </p:cNvSpPr>
            <p:nvPr/>
          </p:nvSpPr>
          <p:spPr bwMode="auto">
            <a:xfrm rot="16200000">
              <a:off x="-400" y="3441"/>
              <a:ext cx="28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0" name="Rectangle 487"/>
            <p:cNvSpPr>
              <a:spLocks noChangeArrowheads="1"/>
            </p:cNvSpPr>
            <p:nvPr/>
          </p:nvSpPr>
          <p:spPr bwMode="auto">
            <a:xfrm rot="16200000">
              <a:off x="-400" y="3057"/>
              <a:ext cx="28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1" name="Rectangle 488"/>
            <p:cNvSpPr>
              <a:spLocks noChangeArrowheads="1"/>
            </p:cNvSpPr>
            <p:nvPr/>
          </p:nvSpPr>
          <p:spPr bwMode="auto">
            <a:xfrm rot="16200000">
              <a:off x="-400" y="2673"/>
              <a:ext cx="28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0.3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2" name="Rectangle 489"/>
            <p:cNvSpPr>
              <a:spLocks noChangeArrowheads="1"/>
            </p:cNvSpPr>
            <p:nvPr/>
          </p:nvSpPr>
          <p:spPr bwMode="auto">
            <a:xfrm rot="16200000">
              <a:off x="-400" y="2289"/>
              <a:ext cx="28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3" name="Rectangle 490"/>
            <p:cNvSpPr>
              <a:spLocks noChangeArrowheads="1"/>
            </p:cNvSpPr>
            <p:nvPr/>
          </p:nvSpPr>
          <p:spPr bwMode="auto">
            <a:xfrm>
              <a:off x="7" y="3882"/>
              <a:ext cx="54" cy="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84" name="Rectangle 491"/>
            <p:cNvSpPr>
              <a:spLocks noChangeArrowheads="1"/>
            </p:cNvSpPr>
            <p:nvPr/>
          </p:nvSpPr>
          <p:spPr bwMode="auto">
            <a:xfrm>
              <a:off x="61" y="3882"/>
              <a:ext cx="60" cy="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85" name="Rectangle 492"/>
            <p:cNvSpPr>
              <a:spLocks noChangeArrowheads="1"/>
            </p:cNvSpPr>
            <p:nvPr/>
          </p:nvSpPr>
          <p:spPr bwMode="auto">
            <a:xfrm>
              <a:off x="121" y="3882"/>
              <a:ext cx="60" cy="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86" name="Rectangle 493"/>
            <p:cNvSpPr>
              <a:spLocks noChangeArrowheads="1"/>
            </p:cNvSpPr>
            <p:nvPr/>
          </p:nvSpPr>
          <p:spPr bwMode="auto">
            <a:xfrm>
              <a:off x="181" y="3882"/>
              <a:ext cx="60" cy="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88" name="Rectangle 494"/>
            <p:cNvSpPr>
              <a:spLocks noChangeArrowheads="1"/>
            </p:cNvSpPr>
            <p:nvPr/>
          </p:nvSpPr>
          <p:spPr bwMode="auto">
            <a:xfrm>
              <a:off x="241" y="3882"/>
              <a:ext cx="60" cy="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89" name="Rectangle 495"/>
            <p:cNvSpPr>
              <a:spLocks noChangeArrowheads="1"/>
            </p:cNvSpPr>
            <p:nvPr/>
          </p:nvSpPr>
          <p:spPr bwMode="auto">
            <a:xfrm>
              <a:off x="301" y="3876"/>
              <a:ext cx="60" cy="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90" name="Rectangle 496"/>
            <p:cNvSpPr>
              <a:spLocks noChangeArrowheads="1"/>
            </p:cNvSpPr>
            <p:nvPr/>
          </p:nvSpPr>
          <p:spPr bwMode="auto">
            <a:xfrm>
              <a:off x="361" y="3870"/>
              <a:ext cx="60" cy="1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91" name="Rectangle 497"/>
            <p:cNvSpPr>
              <a:spLocks noChangeArrowheads="1"/>
            </p:cNvSpPr>
            <p:nvPr/>
          </p:nvSpPr>
          <p:spPr bwMode="auto">
            <a:xfrm>
              <a:off x="421" y="3858"/>
              <a:ext cx="60" cy="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92" name="Rectangle 498"/>
            <p:cNvSpPr>
              <a:spLocks noChangeArrowheads="1"/>
            </p:cNvSpPr>
            <p:nvPr/>
          </p:nvSpPr>
          <p:spPr bwMode="auto">
            <a:xfrm>
              <a:off x="481" y="3840"/>
              <a:ext cx="54" cy="4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93" name="Rectangle 499"/>
            <p:cNvSpPr>
              <a:spLocks noChangeArrowheads="1"/>
            </p:cNvSpPr>
            <p:nvPr/>
          </p:nvSpPr>
          <p:spPr bwMode="auto">
            <a:xfrm>
              <a:off x="535" y="3816"/>
              <a:ext cx="60" cy="6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94" name="Rectangle 500"/>
            <p:cNvSpPr>
              <a:spLocks noChangeArrowheads="1"/>
            </p:cNvSpPr>
            <p:nvPr/>
          </p:nvSpPr>
          <p:spPr bwMode="auto">
            <a:xfrm>
              <a:off x="595" y="3768"/>
              <a:ext cx="60" cy="11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95" name="Rectangle 501"/>
            <p:cNvSpPr>
              <a:spLocks noChangeArrowheads="1"/>
            </p:cNvSpPr>
            <p:nvPr/>
          </p:nvSpPr>
          <p:spPr bwMode="auto">
            <a:xfrm>
              <a:off x="655" y="3720"/>
              <a:ext cx="60" cy="16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96" name="Rectangle 502"/>
            <p:cNvSpPr>
              <a:spLocks noChangeArrowheads="1"/>
            </p:cNvSpPr>
            <p:nvPr/>
          </p:nvSpPr>
          <p:spPr bwMode="auto">
            <a:xfrm>
              <a:off x="715" y="3654"/>
              <a:ext cx="60" cy="22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97" name="Rectangle 503"/>
            <p:cNvSpPr>
              <a:spLocks noChangeArrowheads="1"/>
            </p:cNvSpPr>
            <p:nvPr/>
          </p:nvSpPr>
          <p:spPr bwMode="auto">
            <a:xfrm>
              <a:off x="775" y="3516"/>
              <a:ext cx="60" cy="36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98" name="Rectangle 504"/>
            <p:cNvSpPr>
              <a:spLocks noChangeArrowheads="1"/>
            </p:cNvSpPr>
            <p:nvPr/>
          </p:nvSpPr>
          <p:spPr bwMode="auto">
            <a:xfrm>
              <a:off x="835" y="3432"/>
              <a:ext cx="60" cy="45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99" name="Rectangle 505"/>
            <p:cNvSpPr>
              <a:spLocks noChangeArrowheads="1"/>
            </p:cNvSpPr>
            <p:nvPr/>
          </p:nvSpPr>
          <p:spPr bwMode="auto">
            <a:xfrm>
              <a:off x="895" y="3216"/>
              <a:ext cx="54" cy="66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00" name="Rectangle 506"/>
            <p:cNvSpPr>
              <a:spLocks noChangeArrowheads="1"/>
            </p:cNvSpPr>
            <p:nvPr/>
          </p:nvSpPr>
          <p:spPr bwMode="auto">
            <a:xfrm>
              <a:off x="949" y="3024"/>
              <a:ext cx="60" cy="85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01" name="Rectangle 507"/>
            <p:cNvSpPr>
              <a:spLocks noChangeArrowheads="1"/>
            </p:cNvSpPr>
            <p:nvPr/>
          </p:nvSpPr>
          <p:spPr bwMode="auto">
            <a:xfrm>
              <a:off x="1009" y="2892"/>
              <a:ext cx="60" cy="99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02" name="Rectangle 508"/>
            <p:cNvSpPr>
              <a:spLocks noChangeArrowheads="1"/>
            </p:cNvSpPr>
            <p:nvPr/>
          </p:nvSpPr>
          <p:spPr bwMode="auto">
            <a:xfrm>
              <a:off x="1069" y="2670"/>
              <a:ext cx="60" cy="121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03" name="Rectangle 509"/>
            <p:cNvSpPr>
              <a:spLocks noChangeArrowheads="1"/>
            </p:cNvSpPr>
            <p:nvPr/>
          </p:nvSpPr>
          <p:spPr bwMode="auto">
            <a:xfrm>
              <a:off x="1129" y="2556"/>
              <a:ext cx="60" cy="132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04" name="Rectangle 510"/>
            <p:cNvSpPr>
              <a:spLocks noChangeArrowheads="1"/>
            </p:cNvSpPr>
            <p:nvPr/>
          </p:nvSpPr>
          <p:spPr bwMode="auto">
            <a:xfrm>
              <a:off x="1189" y="2424"/>
              <a:ext cx="60" cy="145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05" name="Rectangle 511"/>
            <p:cNvSpPr>
              <a:spLocks noChangeArrowheads="1"/>
            </p:cNvSpPr>
            <p:nvPr/>
          </p:nvSpPr>
          <p:spPr bwMode="auto">
            <a:xfrm>
              <a:off x="1249" y="2382"/>
              <a:ext cx="60" cy="150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06" name="Rectangle 512"/>
            <p:cNvSpPr>
              <a:spLocks noChangeArrowheads="1"/>
            </p:cNvSpPr>
            <p:nvPr/>
          </p:nvSpPr>
          <p:spPr bwMode="auto">
            <a:xfrm>
              <a:off x="1309" y="2370"/>
              <a:ext cx="60" cy="151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07" name="Rectangle 513"/>
            <p:cNvSpPr>
              <a:spLocks noChangeArrowheads="1"/>
            </p:cNvSpPr>
            <p:nvPr/>
          </p:nvSpPr>
          <p:spPr bwMode="auto">
            <a:xfrm>
              <a:off x="1369" y="2430"/>
              <a:ext cx="54" cy="145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08" name="Rectangle 514"/>
            <p:cNvSpPr>
              <a:spLocks noChangeArrowheads="1"/>
            </p:cNvSpPr>
            <p:nvPr/>
          </p:nvSpPr>
          <p:spPr bwMode="auto">
            <a:xfrm>
              <a:off x="1423" y="2490"/>
              <a:ext cx="60" cy="139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09" name="Rectangle 515"/>
            <p:cNvSpPr>
              <a:spLocks noChangeArrowheads="1"/>
            </p:cNvSpPr>
            <p:nvPr/>
          </p:nvSpPr>
          <p:spPr bwMode="auto">
            <a:xfrm>
              <a:off x="1483" y="2688"/>
              <a:ext cx="60" cy="119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10" name="Rectangle 516"/>
            <p:cNvSpPr>
              <a:spLocks noChangeArrowheads="1"/>
            </p:cNvSpPr>
            <p:nvPr/>
          </p:nvSpPr>
          <p:spPr bwMode="auto">
            <a:xfrm>
              <a:off x="1543" y="2826"/>
              <a:ext cx="60" cy="105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11" name="Rectangle 517"/>
            <p:cNvSpPr>
              <a:spLocks noChangeArrowheads="1"/>
            </p:cNvSpPr>
            <p:nvPr/>
          </p:nvSpPr>
          <p:spPr bwMode="auto">
            <a:xfrm>
              <a:off x="1603" y="3030"/>
              <a:ext cx="60" cy="85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12" name="Rectangle 518"/>
            <p:cNvSpPr>
              <a:spLocks noChangeArrowheads="1"/>
            </p:cNvSpPr>
            <p:nvPr/>
          </p:nvSpPr>
          <p:spPr bwMode="auto">
            <a:xfrm>
              <a:off x="1663" y="3222"/>
              <a:ext cx="60" cy="66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13" name="Rectangle 519"/>
            <p:cNvSpPr>
              <a:spLocks noChangeArrowheads="1"/>
            </p:cNvSpPr>
            <p:nvPr/>
          </p:nvSpPr>
          <p:spPr bwMode="auto">
            <a:xfrm>
              <a:off x="1723" y="3414"/>
              <a:ext cx="60" cy="46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14" name="Rectangle 520"/>
            <p:cNvSpPr>
              <a:spLocks noChangeArrowheads="1"/>
            </p:cNvSpPr>
            <p:nvPr/>
          </p:nvSpPr>
          <p:spPr bwMode="auto">
            <a:xfrm>
              <a:off x="1783" y="3516"/>
              <a:ext cx="60" cy="36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15" name="Rectangle 521"/>
            <p:cNvSpPr>
              <a:spLocks noChangeArrowheads="1"/>
            </p:cNvSpPr>
            <p:nvPr/>
          </p:nvSpPr>
          <p:spPr bwMode="auto">
            <a:xfrm>
              <a:off x="1843" y="3648"/>
              <a:ext cx="54" cy="2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16" name="Rectangle 522"/>
            <p:cNvSpPr>
              <a:spLocks noChangeArrowheads="1"/>
            </p:cNvSpPr>
            <p:nvPr/>
          </p:nvSpPr>
          <p:spPr bwMode="auto">
            <a:xfrm>
              <a:off x="1897" y="3714"/>
              <a:ext cx="60" cy="16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17" name="Rectangle 523"/>
            <p:cNvSpPr>
              <a:spLocks noChangeArrowheads="1"/>
            </p:cNvSpPr>
            <p:nvPr/>
          </p:nvSpPr>
          <p:spPr bwMode="auto">
            <a:xfrm>
              <a:off x="1957" y="3774"/>
              <a:ext cx="60" cy="10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18" name="Rectangle 524"/>
            <p:cNvSpPr>
              <a:spLocks noChangeArrowheads="1"/>
            </p:cNvSpPr>
            <p:nvPr/>
          </p:nvSpPr>
          <p:spPr bwMode="auto">
            <a:xfrm>
              <a:off x="2017" y="3816"/>
              <a:ext cx="60" cy="6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19" name="Rectangle 525"/>
            <p:cNvSpPr>
              <a:spLocks noChangeArrowheads="1"/>
            </p:cNvSpPr>
            <p:nvPr/>
          </p:nvSpPr>
          <p:spPr bwMode="auto">
            <a:xfrm>
              <a:off x="2077" y="3852"/>
              <a:ext cx="60" cy="3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20" name="Rectangle 526"/>
            <p:cNvSpPr>
              <a:spLocks noChangeArrowheads="1"/>
            </p:cNvSpPr>
            <p:nvPr/>
          </p:nvSpPr>
          <p:spPr bwMode="auto">
            <a:xfrm>
              <a:off x="2137" y="3864"/>
              <a:ext cx="60" cy="1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21" name="Rectangle 527"/>
            <p:cNvSpPr>
              <a:spLocks noChangeArrowheads="1"/>
            </p:cNvSpPr>
            <p:nvPr/>
          </p:nvSpPr>
          <p:spPr bwMode="auto">
            <a:xfrm>
              <a:off x="2197" y="3870"/>
              <a:ext cx="60" cy="1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22" name="Rectangle 528"/>
            <p:cNvSpPr>
              <a:spLocks noChangeArrowheads="1"/>
            </p:cNvSpPr>
            <p:nvPr/>
          </p:nvSpPr>
          <p:spPr bwMode="auto">
            <a:xfrm>
              <a:off x="2257" y="3876"/>
              <a:ext cx="54" cy="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23" name="Rectangle 529"/>
            <p:cNvSpPr>
              <a:spLocks noChangeArrowheads="1"/>
            </p:cNvSpPr>
            <p:nvPr/>
          </p:nvSpPr>
          <p:spPr bwMode="auto">
            <a:xfrm>
              <a:off x="2311" y="3882"/>
              <a:ext cx="60" cy="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24" name="Rectangle 530"/>
            <p:cNvSpPr>
              <a:spLocks noChangeArrowheads="1"/>
            </p:cNvSpPr>
            <p:nvPr/>
          </p:nvSpPr>
          <p:spPr bwMode="auto">
            <a:xfrm>
              <a:off x="2371" y="3882"/>
              <a:ext cx="60" cy="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25" name="Rectangle 531"/>
            <p:cNvSpPr>
              <a:spLocks noChangeArrowheads="1"/>
            </p:cNvSpPr>
            <p:nvPr/>
          </p:nvSpPr>
          <p:spPr bwMode="auto">
            <a:xfrm>
              <a:off x="2431" y="3882"/>
              <a:ext cx="60" cy="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26" name="Rectangle 532"/>
            <p:cNvSpPr>
              <a:spLocks noChangeArrowheads="1"/>
            </p:cNvSpPr>
            <p:nvPr/>
          </p:nvSpPr>
          <p:spPr bwMode="auto">
            <a:xfrm>
              <a:off x="2491" y="3882"/>
              <a:ext cx="60" cy="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27" name="Rectangle 533"/>
            <p:cNvSpPr>
              <a:spLocks noChangeArrowheads="1"/>
            </p:cNvSpPr>
            <p:nvPr/>
          </p:nvSpPr>
          <p:spPr bwMode="auto">
            <a:xfrm>
              <a:off x="2551" y="3882"/>
              <a:ext cx="60" cy="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28" name="Freeform 534"/>
            <p:cNvSpPr>
              <a:spLocks/>
            </p:cNvSpPr>
            <p:nvPr/>
          </p:nvSpPr>
          <p:spPr bwMode="auto">
            <a:xfrm>
              <a:off x="421" y="2352"/>
              <a:ext cx="1776" cy="1518"/>
            </a:xfrm>
            <a:custGeom>
              <a:avLst/>
              <a:gdLst>
                <a:gd name="T0" fmla="*/ 3 w 296"/>
                <a:gd name="T1" fmla="*/ 252 h 253"/>
                <a:gd name="T2" fmla="*/ 9 w 296"/>
                <a:gd name="T3" fmla="*/ 251 h 253"/>
                <a:gd name="T4" fmla="*/ 14 w 296"/>
                <a:gd name="T5" fmla="*/ 249 h 253"/>
                <a:gd name="T6" fmla="*/ 20 w 296"/>
                <a:gd name="T7" fmla="*/ 246 h 253"/>
                <a:gd name="T8" fmla="*/ 26 w 296"/>
                <a:gd name="T9" fmla="*/ 243 h 253"/>
                <a:gd name="T10" fmla="*/ 32 w 296"/>
                <a:gd name="T11" fmla="*/ 239 h 253"/>
                <a:gd name="T12" fmla="*/ 38 w 296"/>
                <a:gd name="T13" fmla="*/ 234 h 253"/>
                <a:gd name="T14" fmla="*/ 44 w 296"/>
                <a:gd name="T15" fmla="*/ 227 h 253"/>
                <a:gd name="T16" fmla="*/ 50 w 296"/>
                <a:gd name="T17" fmla="*/ 220 h 253"/>
                <a:gd name="T18" fmla="*/ 56 w 296"/>
                <a:gd name="T19" fmla="*/ 210 h 253"/>
                <a:gd name="T20" fmla="*/ 62 w 296"/>
                <a:gd name="T21" fmla="*/ 199 h 253"/>
                <a:gd name="T22" fmla="*/ 68 w 296"/>
                <a:gd name="T23" fmla="*/ 187 h 253"/>
                <a:gd name="T24" fmla="*/ 74 w 296"/>
                <a:gd name="T25" fmla="*/ 173 h 253"/>
                <a:gd name="T26" fmla="*/ 80 w 296"/>
                <a:gd name="T27" fmla="*/ 157 h 253"/>
                <a:gd name="T28" fmla="*/ 86 w 296"/>
                <a:gd name="T29" fmla="*/ 140 h 253"/>
                <a:gd name="T30" fmla="*/ 91 w 296"/>
                <a:gd name="T31" fmla="*/ 122 h 253"/>
                <a:gd name="T32" fmla="*/ 97 w 296"/>
                <a:gd name="T33" fmla="*/ 104 h 253"/>
                <a:gd name="T34" fmla="*/ 103 w 296"/>
                <a:gd name="T35" fmla="*/ 85 h 253"/>
                <a:gd name="T36" fmla="*/ 109 w 296"/>
                <a:gd name="T37" fmla="*/ 67 h 253"/>
                <a:gd name="T38" fmla="*/ 115 w 296"/>
                <a:gd name="T39" fmla="*/ 50 h 253"/>
                <a:gd name="T40" fmla="*/ 121 w 296"/>
                <a:gd name="T41" fmla="*/ 35 h 253"/>
                <a:gd name="T42" fmla="*/ 127 w 296"/>
                <a:gd name="T43" fmla="*/ 22 h 253"/>
                <a:gd name="T44" fmla="*/ 133 w 296"/>
                <a:gd name="T45" fmla="*/ 12 h 253"/>
                <a:gd name="T46" fmla="*/ 139 w 296"/>
                <a:gd name="T47" fmla="*/ 5 h 253"/>
                <a:gd name="T48" fmla="*/ 145 w 296"/>
                <a:gd name="T49" fmla="*/ 1 h 253"/>
                <a:gd name="T50" fmla="*/ 151 w 296"/>
                <a:gd name="T51" fmla="*/ 1 h 253"/>
                <a:gd name="T52" fmla="*/ 157 w 296"/>
                <a:gd name="T53" fmla="*/ 5 h 253"/>
                <a:gd name="T54" fmla="*/ 163 w 296"/>
                <a:gd name="T55" fmla="*/ 12 h 253"/>
                <a:gd name="T56" fmla="*/ 168 w 296"/>
                <a:gd name="T57" fmla="*/ 22 h 253"/>
                <a:gd name="T58" fmla="*/ 174 w 296"/>
                <a:gd name="T59" fmla="*/ 35 h 253"/>
                <a:gd name="T60" fmla="*/ 180 w 296"/>
                <a:gd name="T61" fmla="*/ 50 h 253"/>
                <a:gd name="T62" fmla="*/ 186 w 296"/>
                <a:gd name="T63" fmla="*/ 67 h 253"/>
                <a:gd name="T64" fmla="*/ 192 w 296"/>
                <a:gd name="T65" fmla="*/ 85 h 253"/>
                <a:gd name="T66" fmla="*/ 198 w 296"/>
                <a:gd name="T67" fmla="*/ 104 h 253"/>
                <a:gd name="T68" fmla="*/ 204 w 296"/>
                <a:gd name="T69" fmla="*/ 122 h 253"/>
                <a:gd name="T70" fmla="*/ 210 w 296"/>
                <a:gd name="T71" fmla="*/ 140 h 253"/>
                <a:gd name="T72" fmla="*/ 216 w 296"/>
                <a:gd name="T73" fmla="*/ 157 h 253"/>
                <a:gd name="T74" fmla="*/ 222 w 296"/>
                <a:gd name="T75" fmla="*/ 173 h 253"/>
                <a:gd name="T76" fmla="*/ 228 w 296"/>
                <a:gd name="T77" fmla="*/ 187 h 253"/>
                <a:gd name="T78" fmla="*/ 234 w 296"/>
                <a:gd name="T79" fmla="*/ 199 h 253"/>
                <a:gd name="T80" fmla="*/ 239 w 296"/>
                <a:gd name="T81" fmla="*/ 210 h 253"/>
                <a:gd name="T82" fmla="*/ 245 w 296"/>
                <a:gd name="T83" fmla="*/ 220 h 253"/>
                <a:gd name="T84" fmla="*/ 251 w 296"/>
                <a:gd name="T85" fmla="*/ 227 h 253"/>
                <a:gd name="T86" fmla="*/ 257 w 296"/>
                <a:gd name="T87" fmla="*/ 234 h 253"/>
                <a:gd name="T88" fmla="*/ 263 w 296"/>
                <a:gd name="T89" fmla="*/ 239 h 253"/>
                <a:gd name="T90" fmla="*/ 269 w 296"/>
                <a:gd name="T91" fmla="*/ 243 h 253"/>
                <a:gd name="T92" fmla="*/ 275 w 296"/>
                <a:gd name="T93" fmla="*/ 246 h 253"/>
                <a:gd name="T94" fmla="*/ 281 w 296"/>
                <a:gd name="T95" fmla="*/ 249 h 253"/>
                <a:gd name="T96" fmla="*/ 287 w 296"/>
                <a:gd name="T97" fmla="*/ 251 h 253"/>
                <a:gd name="T98" fmla="*/ 293 w 296"/>
                <a:gd name="T99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6" h="253">
                  <a:moveTo>
                    <a:pt x="0" y="253"/>
                  </a:moveTo>
                  <a:lnTo>
                    <a:pt x="3" y="252"/>
                  </a:lnTo>
                  <a:lnTo>
                    <a:pt x="6" y="251"/>
                  </a:lnTo>
                  <a:lnTo>
                    <a:pt x="9" y="251"/>
                  </a:lnTo>
                  <a:lnTo>
                    <a:pt x="12" y="250"/>
                  </a:lnTo>
                  <a:lnTo>
                    <a:pt x="14" y="249"/>
                  </a:lnTo>
                  <a:lnTo>
                    <a:pt x="17" y="248"/>
                  </a:lnTo>
                  <a:lnTo>
                    <a:pt x="20" y="246"/>
                  </a:lnTo>
                  <a:lnTo>
                    <a:pt x="23" y="245"/>
                  </a:lnTo>
                  <a:lnTo>
                    <a:pt x="26" y="243"/>
                  </a:lnTo>
                  <a:lnTo>
                    <a:pt x="29" y="241"/>
                  </a:lnTo>
                  <a:lnTo>
                    <a:pt x="32" y="239"/>
                  </a:lnTo>
                  <a:lnTo>
                    <a:pt x="35" y="237"/>
                  </a:lnTo>
                  <a:lnTo>
                    <a:pt x="38" y="234"/>
                  </a:lnTo>
                  <a:lnTo>
                    <a:pt x="41" y="231"/>
                  </a:lnTo>
                  <a:lnTo>
                    <a:pt x="44" y="227"/>
                  </a:lnTo>
                  <a:lnTo>
                    <a:pt x="47" y="224"/>
                  </a:lnTo>
                  <a:lnTo>
                    <a:pt x="50" y="220"/>
                  </a:lnTo>
                  <a:lnTo>
                    <a:pt x="53" y="215"/>
                  </a:lnTo>
                  <a:lnTo>
                    <a:pt x="56" y="210"/>
                  </a:lnTo>
                  <a:lnTo>
                    <a:pt x="59" y="205"/>
                  </a:lnTo>
                  <a:lnTo>
                    <a:pt x="62" y="199"/>
                  </a:lnTo>
                  <a:lnTo>
                    <a:pt x="65" y="193"/>
                  </a:lnTo>
                  <a:lnTo>
                    <a:pt x="68" y="187"/>
                  </a:lnTo>
                  <a:lnTo>
                    <a:pt x="71" y="180"/>
                  </a:lnTo>
                  <a:lnTo>
                    <a:pt x="74" y="173"/>
                  </a:lnTo>
                  <a:lnTo>
                    <a:pt x="77" y="165"/>
                  </a:lnTo>
                  <a:lnTo>
                    <a:pt x="80" y="157"/>
                  </a:lnTo>
                  <a:lnTo>
                    <a:pt x="83" y="149"/>
                  </a:lnTo>
                  <a:lnTo>
                    <a:pt x="86" y="140"/>
                  </a:lnTo>
                  <a:lnTo>
                    <a:pt x="88" y="131"/>
                  </a:lnTo>
                  <a:lnTo>
                    <a:pt x="91" y="122"/>
                  </a:lnTo>
                  <a:lnTo>
                    <a:pt x="94" y="113"/>
                  </a:lnTo>
                  <a:lnTo>
                    <a:pt x="97" y="104"/>
                  </a:lnTo>
                  <a:lnTo>
                    <a:pt x="100" y="95"/>
                  </a:lnTo>
                  <a:lnTo>
                    <a:pt x="103" y="85"/>
                  </a:lnTo>
                  <a:lnTo>
                    <a:pt x="106" y="76"/>
                  </a:lnTo>
                  <a:lnTo>
                    <a:pt x="109" y="67"/>
                  </a:lnTo>
                  <a:lnTo>
                    <a:pt x="112" y="59"/>
                  </a:lnTo>
                  <a:lnTo>
                    <a:pt x="115" y="50"/>
                  </a:lnTo>
                  <a:lnTo>
                    <a:pt x="118" y="42"/>
                  </a:lnTo>
                  <a:lnTo>
                    <a:pt x="121" y="35"/>
                  </a:lnTo>
                  <a:lnTo>
                    <a:pt x="124" y="28"/>
                  </a:lnTo>
                  <a:lnTo>
                    <a:pt x="127" y="22"/>
                  </a:lnTo>
                  <a:lnTo>
                    <a:pt x="130" y="16"/>
                  </a:lnTo>
                  <a:lnTo>
                    <a:pt x="133" y="12"/>
                  </a:lnTo>
                  <a:lnTo>
                    <a:pt x="136" y="8"/>
                  </a:lnTo>
                  <a:lnTo>
                    <a:pt x="139" y="5"/>
                  </a:lnTo>
                  <a:lnTo>
                    <a:pt x="142" y="2"/>
                  </a:lnTo>
                  <a:lnTo>
                    <a:pt x="145" y="1"/>
                  </a:lnTo>
                  <a:lnTo>
                    <a:pt x="148" y="0"/>
                  </a:lnTo>
                  <a:lnTo>
                    <a:pt x="151" y="1"/>
                  </a:lnTo>
                  <a:lnTo>
                    <a:pt x="154" y="2"/>
                  </a:lnTo>
                  <a:lnTo>
                    <a:pt x="157" y="5"/>
                  </a:lnTo>
                  <a:lnTo>
                    <a:pt x="160" y="8"/>
                  </a:lnTo>
                  <a:lnTo>
                    <a:pt x="163" y="12"/>
                  </a:lnTo>
                  <a:lnTo>
                    <a:pt x="165" y="16"/>
                  </a:lnTo>
                  <a:lnTo>
                    <a:pt x="168" y="22"/>
                  </a:lnTo>
                  <a:lnTo>
                    <a:pt x="171" y="28"/>
                  </a:lnTo>
                  <a:lnTo>
                    <a:pt x="174" y="35"/>
                  </a:lnTo>
                  <a:lnTo>
                    <a:pt x="177" y="42"/>
                  </a:lnTo>
                  <a:lnTo>
                    <a:pt x="180" y="50"/>
                  </a:lnTo>
                  <a:lnTo>
                    <a:pt x="183" y="59"/>
                  </a:lnTo>
                  <a:lnTo>
                    <a:pt x="186" y="67"/>
                  </a:lnTo>
                  <a:lnTo>
                    <a:pt x="189" y="76"/>
                  </a:lnTo>
                  <a:lnTo>
                    <a:pt x="192" y="85"/>
                  </a:lnTo>
                  <a:lnTo>
                    <a:pt x="195" y="95"/>
                  </a:lnTo>
                  <a:lnTo>
                    <a:pt x="198" y="104"/>
                  </a:lnTo>
                  <a:lnTo>
                    <a:pt x="201" y="113"/>
                  </a:lnTo>
                  <a:lnTo>
                    <a:pt x="204" y="122"/>
                  </a:lnTo>
                  <a:lnTo>
                    <a:pt x="207" y="131"/>
                  </a:lnTo>
                  <a:lnTo>
                    <a:pt x="210" y="140"/>
                  </a:lnTo>
                  <a:lnTo>
                    <a:pt x="213" y="149"/>
                  </a:lnTo>
                  <a:lnTo>
                    <a:pt x="216" y="157"/>
                  </a:lnTo>
                  <a:lnTo>
                    <a:pt x="219" y="165"/>
                  </a:lnTo>
                  <a:lnTo>
                    <a:pt x="222" y="173"/>
                  </a:lnTo>
                  <a:lnTo>
                    <a:pt x="225" y="180"/>
                  </a:lnTo>
                  <a:lnTo>
                    <a:pt x="228" y="187"/>
                  </a:lnTo>
                  <a:lnTo>
                    <a:pt x="231" y="193"/>
                  </a:lnTo>
                  <a:lnTo>
                    <a:pt x="234" y="199"/>
                  </a:lnTo>
                  <a:lnTo>
                    <a:pt x="237" y="205"/>
                  </a:lnTo>
                  <a:lnTo>
                    <a:pt x="239" y="210"/>
                  </a:lnTo>
                  <a:lnTo>
                    <a:pt x="242" y="215"/>
                  </a:lnTo>
                  <a:lnTo>
                    <a:pt x="245" y="220"/>
                  </a:lnTo>
                  <a:lnTo>
                    <a:pt x="248" y="224"/>
                  </a:lnTo>
                  <a:lnTo>
                    <a:pt x="251" y="227"/>
                  </a:lnTo>
                  <a:lnTo>
                    <a:pt x="254" y="231"/>
                  </a:lnTo>
                  <a:lnTo>
                    <a:pt x="257" y="234"/>
                  </a:lnTo>
                  <a:lnTo>
                    <a:pt x="260" y="237"/>
                  </a:lnTo>
                  <a:lnTo>
                    <a:pt x="263" y="239"/>
                  </a:lnTo>
                  <a:lnTo>
                    <a:pt x="266" y="241"/>
                  </a:lnTo>
                  <a:lnTo>
                    <a:pt x="269" y="243"/>
                  </a:lnTo>
                  <a:lnTo>
                    <a:pt x="272" y="245"/>
                  </a:lnTo>
                  <a:lnTo>
                    <a:pt x="275" y="246"/>
                  </a:lnTo>
                  <a:lnTo>
                    <a:pt x="278" y="248"/>
                  </a:lnTo>
                  <a:lnTo>
                    <a:pt x="281" y="249"/>
                  </a:lnTo>
                  <a:lnTo>
                    <a:pt x="284" y="250"/>
                  </a:lnTo>
                  <a:lnTo>
                    <a:pt x="287" y="251"/>
                  </a:lnTo>
                  <a:lnTo>
                    <a:pt x="290" y="251"/>
                  </a:lnTo>
                  <a:lnTo>
                    <a:pt x="293" y="252"/>
                  </a:lnTo>
                  <a:lnTo>
                    <a:pt x="296" y="253"/>
                  </a:lnTo>
                </a:path>
              </a:pathLst>
            </a:custGeom>
            <a:noFill/>
            <a:ln w="381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29" name="Rectangle 1528"/>
              <p:cNvSpPr/>
              <p:nvPr/>
            </p:nvSpPr>
            <p:spPr>
              <a:xfrm>
                <a:off x="6279580" y="6342981"/>
                <a:ext cx="2053704" cy="402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b="1" i="1">
                              <a:latin typeface="Cambria Math"/>
                            </a:rPr>
                            <m:t>𝚽</m:t>
                          </m:r>
                          <m:r>
                            <a:rPr lang="en-AU" b="1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AU">
                              <a:latin typeface="Cambria Math"/>
                            </a:rPr>
                            <m:t>scale</m:t>
                          </m:r>
                          <m:r>
                            <a:rPr lang="en-AU">
                              <a:latin typeface="Cambria Math"/>
                            </a:rPr>
                            <m:t>(</m:t>
                          </m:r>
                          <m:r>
                            <a:rPr lang="en-AU" b="1" i="1">
                              <a:latin typeface="Cambria Math"/>
                            </a:rPr>
                            <m:t>𝚽</m:t>
                          </m:r>
                        </m:e>
                        <m:sup>
                          <m:r>
                            <a:rPr lang="en-AU" b="1" i="1">
                              <a:latin typeface="Cambria Math"/>
                            </a:rPr>
                            <m:t>−</m:t>
                          </m:r>
                          <m:r>
                            <a:rPr lang="en-AU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AU" b="1" i="1">
                          <a:latin typeface="Cambria Math"/>
                        </a:rPr>
                        <m:t>(</m:t>
                      </m:r>
                      <m:r>
                        <a:rPr lang="en-AU" b="1" i="1">
                          <a:latin typeface="Cambria Math"/>
                        </a:rPr>
                        <m:t>𝒓</m:t>
                      </m:r>
                      <m:r>
                        <a:rPr lang="en-AU" b="1" i="1">
                          <a:latin typeface="Cambria Math"/>
                        </a:rPr>
                        <m:t>)))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529" name="Rectangle 15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80" y="6342981"/>
                <a:ext cx="2053704" cy="402033"/>
              </a:xfrm>
              <a:prstGeom prst="rect">
                <a:avLst/>
              </a:prstGeom>
              <a:blipFill rotWithShape="1">
                <a:blip r:embed="rId4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57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0" grpId="0" animBg="1"/>
      <p:bldP spid="14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</a:t>
            </a:r>
            <a:r>
              <a:rPr lang="en-AU" dirty="0"/>
              <a:t> </a:t>
            </a:r>
            <a:r>
              <a:rPr lang="en-AU" dirty="0" smtClean="0"/>
              <a:t>went wrong 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Distribution of PIT-residuals</a:t>
            </a:r>
          </a:p>
          <a:p>
            <a:r>
              <a:rPr lang="en-AU" dirty="0"/>
              <a:t>Distribution of random </a:t>
            </a:r>
            <a:r>
              <a:rPr lang="en-AU" dirty="0" smtClean="0"/>
              <a:t>effects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62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03486" y="116632"/>
            <a:ext cx="3386138" cy="3557588"/>
            <a:chOff x="701" y="187"/>
            <a:chExt cx="2133" cy="2241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1156" y="187"/>
              <a:ext cx="10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random effects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747" y="2184"/>
              <a:ext cx="1841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747" y="2184"/>
              <a:ext cx="0" cy="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1053" y="2184"/>
              <a:ext cx="0" cy="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1358" y="2184"/>
              <a:ext cx="0" cy="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1668" y="2184"/>
              <a:ext cx="0" cy="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1973" y="2184"/>
              <a:ext cx="0" cy="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2279" y="2184"/>
              <a:ext cx="0" cy="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2588" y="2184"/>
              <a:ext cx="0" cy="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701" y="2273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007" y="2273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-2</a:t>
              </a:r>
              <a:endParaRPr kumimoji="0" lang="en-US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312" y="2273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-1</a:t>
              </a:r>
              <a:endParaRPr kumimoji="0" lang="en-US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1634" y="2273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1939" y="2273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2245" y="2273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2554" y="2273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6" name="Rectangle 35"/>
            <p:cNvSpPr>
              <a:spLocks noChangeArrowheads="1"/>
            </p:cNvSpPr>
            <p:nvPr/>
          </p:nvSpPr>
          <p:spPr bwMode="auto">
            <a:xfrm>
              <a:off x="1328" y="694"/>
              <a:ext cx="30" cy="142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097" name="Rectangle 36"/>
            <p:cNvSpPr>
              <a:spLocks noChangeArrowheads="1"/>
            </p:cNvSpPr>
            <p:nvPr/>
          </p:nvSpPr>
          <p:spPr bwMode="auto">
            <a:xfrm>
              <a:off x="1358" y="2116"/>
              <a:ext cx="34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02" name="Rectangle 37"/>
            <p:cNvSpPr>
              <a:spLocks noChangeArrowheads="1"/>
            </p:cNvSpPr>
            <p:nvPr/>
          </p:nvSpPr>
          <p:spPr bwMode="auto">
            <a:xfrm>
              <a:off x="1392" y="2116"/>
              <a:ext cx="30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03" name="Rectangle 38"/>
            <p:cNvSpPr>
              <a:spLocks noChangeArrowheads="1"/>
            </p:cNvSpPr>
            <p:nvPr/>
          </p:nvSpPr>
          <p:spPr bwMode="auto">
            <a:xfrm>
              <a:off x="1422" y="2116"/>
              <a:ext cx="29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04" name="Rectangle 39"/>
            <p:cNvSpPr>
              <a:spLocks noChangeArrowheads="1"/>
            </p:cNvSpPr>
            <p:nvPr/>
          </p:nvSpPr>
          <p:spPr bwMode="auto">
            <a:xfrm>
              <a:off x="1451" y="504"/>
              <a:ext cx="30" cy="161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05" name="Rectangle 40"/>
            <p:cNvSpPr>
              <a:spLocks noChangeArrowheads="1"/>
            </p:cNvSpPr>
            <p:nvPr/>
          </p:nvSpPr>
          <p:spPr bwMode="auto">
            <a:xfrm>
              <a:off x="1481" y="2116"/>
              <a:ext cx="34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06" name="Rectangle 41"/>
            <p:cNvSpPr>
              <a:spLocks noChangeArrowheads="1"/>
            </p:cNvSpPr>
            <p:nvPr/>
          </p:nvSpPr>
          <p:spPr bwMode="auto">
            <a:xfrm>
              <a:off x="1515" y="2116"/>
              <a:ext cx="30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07" name="Rectangle 42"/>
            <p:cNvSpPr>
              <a:spLocks noChangeArrowheads="1"/>
            </p:cNvSpPr>
            <p:nvPr/>
          </p:nvSpPr>
          <p:spPr bwMode="auto">
            <a:xfrm>
              <a:off x="1545" y="567"/>
              <a:ext cx="29" cy="154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08" name="Rectangle 43"/>
            <p:cNvSpPr>
              <a:spLocks noChangeArrowheads="1"/>
            </p:cNvSpPr>
            <p:nvPr/>
          </p:nvSpPr>
          <p:spPr bwMode="auto">
            <a:xfrm>
              <a:off x="1574" y="2116"/>
              <a:ext cx="30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09" name="Rectangle 44"/>
            <p:cNvSpPr>
              <a:spLocks noChangeArrowheads="1"/>
            </p:cNvSpPr>
            <p:nvPr/>
          </p:nvSpPr>
          <p:spPr bwMode="auto">
            <a:xfrm>
              <a:off x="1604" y="2116"/>
              <a:ext cx="30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10" name="Rectangle 45"/>
            <p:cNvSpPr>
              <a:spLocks noChangeArrowheads="1"/>
            </p:cNvSpPr>
            <p:nvPr/>
          </p:nvSpPr>
          <p:spPr bwMode="auto">
            <a:xfrm>
              <a:off x="1634" y="898"/>
              <a:ext cx="34" cy="121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11" name="Rectangle 46"/>
            <p:cNvSpPr>
              <a:spLocks noChangeArrowheads="1"/>
            </p:cNvSpPr>
            <p:nvPr/>
          </p:nvSpPr>
          <p:spPr bwMode="auto">
            <a:xfrm>
              <a:off x="1668" y="2116"/>
              <a:ext cx="29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12" name="Rectangle 47"/>
            <p:cNvSpPr>
              <a:spLocks noChangeArrowheads="1"/>
            </p:cNvSpPr>
            <p:nvPr/>
          </p:nvSpPr>
          <p:spPr bwMode="auto">
            <a:xfrm>
              <a:off x="1697" y="1131"/>
              <a:ext cx="30" cy="98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13" name="Rectangle 48"/>
            <p:cNvSpPr>
              <a:spLocks noChangeArrowheads="1"/>
            </p:cNvSpPr>
            <p:nvPr/>
          </p:nvSpPr>
          <p:spPr bwMode="auto">
            <a:xfrm>
              <a:off x="1727" y="2116"/>
              <a:ext cx="30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14" name="Rectangle 49"/>
            <p:cNvSpPr>
              <a:spLocks noChangeArrowheads="1"/>
            </p:cNvSpPr>
            <p:nvPr/>
          </p:nvSpPr>
          <p:spPr bwMode="auto">
            <a:xfrm>
              <a:off x="1757" y="1390"/>
              <a:ext cx="34" cy="72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15" name="Rectangle 50"/>
            <p:cNvSpPr>
              <a:spLocks noChangeArrowheads="1"/>
            </p:cNvSpPr>
            <p:nvPr/>
          </p:nvSpPr>
          <p:spPr bwMode="auto">
            <a:xfrm>
              <a:off x="1791" y="2116"/>
              <a:ext cx="29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16" name="Rectangle 51"/>
            <p:cNvSpPr>
              <a:spLocks noChangeArrowheads="1"/>
            </p:cNvSpPr>
            <p:nvPr/>
          </p:nvSpPr>
          <p:spPr bwMode="auto">
            <a:xfrm>
              <a:off x="1820" y="1560"/>
              <a:ext cx="30" cy="55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17" name="Rectangle 52"/>
            <p:cNvSpPr>
              <a:spLocks noChangeArrowheads="1"/>
            </p:cNvSpPr>
            <p:nvPr/>
          </p:nvSpPr>
          <p:spPr bwMode="auto">
            <a:xfrm>
              <a:off x="1850" y="1628"/>
              <a:ext cx="30" cy="48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18" name="Rectangle 53"/>
            <p:cNvSpPr>
              <a:spLocks noChangeArrowheads="1"/>
            </p:cNvSpPr>
            <p:nvPr/>
          </p:nvSpPr>
          <p:spPr bwMode="auto">
            <a:xfrm>
              <a:off x="1880" y="1751"/>
              <a:ext cx="34" cy="36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19" name="Rectangle 54"/>
            <p:cNvSpPr>
              <a:spLocks noChangeArrowheads="1"/>
            </p:cNvSpPr>
            <p:nvPr/>
          </p:nvSpPr>
          <p:spPr bwMode="auto">
            <a:xfrm>
              <a:off x="1914" y="2116"/>
              <a:ext cx="29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20" name="Rectangle 55"/>
            <p:cNvSpPr>
              <a:spLocks noChangeArrowheads="1"/>
            </p:cNvSpPr>
            <p:nvPr/>
          </p:nvSpPr>
          <p:spPr bwMode="auto">
            <a:xfrm>
              <a:off x="1943" y="1793"/>
              <a:ext cx="30" cy="323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21" name="Rectangle 56"/>
            <p:cNvSpPr>
              <a:spLocks noChangeArrowheads="1"/>
            </p:cNvSpPr>
            <p:nvPr/>
          </p:nvSpPr>
          <p:spPr bwMode="auto">
            <a:xfrm>
              <a:off x="1973" y="1844"/>
              <a:ext cx="30" cy="27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22" name="Rectangle 57"/>
            <p:cNvSpPr>
              <a:spLocks noChangeArrowheads="1"/>
            </p:cNvSpPr>
            <p:nvPr/>
          </p:nvSpPr>
          <p:spPr bwMode="auto">
            <a:xfrm>
              <a:off x="2003" y="1742"/>
              <a:ext cx="34" cy="37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23" name="Rectangle 58"/>
            <p:cNvSpPr>
              <a:spLocks noChangeArrowheads="1"/>
            </p:cNvSpPr>
            <p:nvPr/>
          </p:nvSpPr>
          <p:spPr bwMode="auto">
            <a:xfrm>
              <a:off x="2037" y="1980"/>
              <a:ext cx="30" cy="13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24" name="Rectangle 59"/>
            <p:cNvSpPr>
              <a:spLocks noChangeArrowheads="1"/>
            </p:cNvSpPr>
            <p:nvPr/>
          </p:nvSpPr>
          <p:spPr bwMode="auto">
            <a:xfrm>
              <a:off x="2067" y="1976"/>
              <a:ext cx="29" cy="140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25" name="Rectangle 60"/>
            <p:cNvSpPr>
              <a:spLocks noChangeArrowheads="1"/>
            </p:cNvSpPr>
            <p:nvPr/>
          </p:nvSpPr>
          <p:spPr bwMode="auto">
            <a:xfrm>
              <a:off x="2096" y="1954"/>
              <a:ext cx="30" cy="16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26" name="Rectangle 61"/>
            <p:cNvSpPr>
              <a:spLocks noChangeArrowheads="1"/>
            </p:cNvSpPr>
            <p:nvPr/>
          </p:nvSpPr>
          <p:spPr bwMode="auto">
            <a:xfrm>
              <a:off x="2126" y="2031"/>
              <a:ext cx="30" cy="8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27" name="Rectangle 62"/>
            <p:cNvSpPr>
              <a:spLocks noChangeArrowheads="1"/>
            </p:cNvSpPr>
            <p:nvPr/>
          </p:nvSpPr>
          <p:spPr bwMode="auto">
            <a:xfrm>
              <a:off x="2156" y="2005"/>
              <a:ext cx="34" cy="11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28" name="Rectangle 63"/>
            <p:cNvSpPr>
              <a:spLocks noChangeArrowheads="1"/>
            </p:cNvSpPr>
            <p:nvPr/>
          </p:nvSpPr>
          <p:spPr bwMode="auto">
            <a:xfrm>
              <a:off x="2190" y="2022"/>
              <a:ext cx="29" cy="9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29" name="Rectangle 64"/>
            <p:cNvSpPr>
              <a:spLocks noChangeArrowheads="1"/>
            </p:cNvSpPr>
            <p:nvPr/>
          </p:nvSpPr>
          <p:spPr bwMode="auto">
            <a:xfrm>
              <a:off x="2219" y="2035"/>
              <a:ext cx="30" cy="8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30" name="Rectangle 65"/>
            <p:cNvSpPr>
              <a:spLocks noChangeArrowheads="1"/>
            </p:cNvSpPr>
            <p:nvPr/>
          </p:nvSpPr>
          <p:spPr bwMode="auto">
            <a:xfrm>
              <a:off x="2249" y="2052"/>
              <a:ext cx="30" cy="6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31" name="Rectangle 66"/>
            <p:cNvSpPr>
              <a:spLocks noChangeArrowheads="1"/>
            </p:cNvSpPr>
            <p:nvPr/>
          </p:nvSpPr>
          <p:spPr bwMode="auto">
            <a:xfrm>
              <a:off x="2279" y="2086"/>
              <a:ext cx="34" cy="30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32" name="Rectangle 67"/>
            <p:cNvSpPr>
              <a:spLocks noChangeArrowheads="1"/>
            </p:cNvSpPr>
            <p:nvPr/>
          </p:nvSpPr>
          <p:spPr bwMode="auto">
            <a:xfrm>
              <a:off x="2313" y="2082"/>
              <a:ext cx="29" cy="3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33" name="Rectangle 68"/>
            <p:cNvSpPr>
              <a:spLocks noChangeArrowheads="1"/>
            </p:cNvSpPr>
            <p:nvPr/>
          </p:nvSpPr>
          <p:spPr bwMode="auto">
            <a:xfrm>
              <a:off x="2342" y="2090"/>
              <a:ext cx="30" cy="2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34" name="Rectangle 69"/>
            <p:cNvSpPr>
              <a:spLocks noChangeArrowheads="1"/>
            </p:cNvSpPr>
            <p:nvPr/>
          </p:nvSpPr>
          <p:spPr bwMode="auto">
            <a:xfrm>
              <a:off x="2372" y="2086"/>
              <a:ext cx="30" cy="30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35" name="Rectangle 70"/>
            <p:cNvSpPr>
              <a:spLocks noChangeArrowheads="1"/>
            </p:cNvSpPr>
            <p:nvPr/>
          </p:nvSpPr>
          <p:spPr bwMode="auto">
            <a:xfrm>
              <a:off x="2402" y="2090"/>
              <a:ext cx="34" cy="2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36" name="Rectangle 71"/>
            <p:cNvSpPr>
              <a:spLocks noChangeArrowheads="1"/>
            </p:cNvSpPr>
            <p:nvPr/>
          </p:nvSpPr>
          <p:spPr bwMode="auto">
            <a:xfrm>
              <a:off x="2436" y="2103"/>
              <a:ext cx="29" cy="13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37" name="Rectangle 72"/>
            <p:cNvSpPr>
              <a:spLocks noChangeArrowheads="1"/>
            </p:cNvSpPr>
            <p:nvPr/>
          </p:nvSpPr>
          <p:spPr bwMode="auto">
            <a:xfrm>
              <a:off x="2465" y="2107"/>
              <a:ext cx="30" cy="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38" name="Rectangle 73"/>
            <p:cNvSpPr>
              <a:spLocks noChangeArrowheads="1"/>
            </p:cNvSpPr>
            <p:nvPr/>
          </p:nvSpPr>
          <p:spPr bwMode="auto">
            <a:xfrm>
              <a:off x="2495" y="2107"/>
              <a:ext cx="30" cy="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39" name="Rectangle 74"/>
            <p:cNvSpPr>
              <a:spLocks noChangeArrowheads="1"/>
            </p:cNvSpPr>
            <p:nvPr/>
          </p:nvSpPr>
          <p:spPr bwMode="auto">
            <a:xfrm>
              <a:off x="2525" y="2107"/>
              <a:ext cx="34" cy="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40" name="Rectangle 75"/>
            <p:cNvSpPr>
              <a:spLocks noChangeArrowheads="1"/>
            </p:cNvSpPr>
            <p:nvPr/>
          </p:nvSpPr>
          <p:spPr bwMode="auto">
            <a:xfrm>
              <a:off x="2559" y="2111"/>
              <a:ext cx="29" cy="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41" name="Rectangle 76"/>
            <p:cNvSpPr>
              <a:spLocks noChangeArrowheads="1"/>
            </p:cNvSpPr>
            <p:nvPr/>
          </p:nvSpPr>
          <p:spPr bwMode="auto">
            <a:xfrm>
              <a:off x="2588" y="2111"/>
              <a:ext cx="30" cy="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42" name="Rectangle 77"/>
            <p:cNvSpPr>
              <a:spLocks noChangeArrowheads="1"/>
            </p:cNvSpPr>
            <p:nvPr/>
          </p:nvSpPr>
          <p:spPr bwMode="auto">
            <a:xfrm>
              <a:off x="2618" y="2111"/>
              <a:ext cx="30" cy="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43" name="Rectangle 78"/>
            <p:cNvSpPr>
              <a:spLocks noChangeArrowheads="1"/>
            </p:cNvSpPr>
            <p:nvPr/>
          </p:nvSpPr>
          <p:spPr bwMode="auto">
            <a:xfrm>
              <a:off x="2648" y="2116"/>
              <a:ext cx="34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44" name="Rectangle 79"/>
            <p:cNvSpPr>
              <a:spLocks noChangeArrowheads="1"/>
            </p:cNvSpPr>
            <p:nvPr/>
          </p:nvSpPr>
          <p:spPr bwMode="auto">
            <a:xfrm>
              <a:off x="2682" y="2116"/>
              <a:ext cx="29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45" name="Rectangle 80"/>
            <p:cNvSpPr>
              <a:spLocks noChangeArrowheads="1"/>
            </p:cNvSpPr>
            <p:nvPr/>
          </p:nvSpPr>
          <p:spPr bwMode="auto">
            <a:xfrm>
              <a:off x="2711" y="2116"/>
              <a:ext cx="30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46" name="Rectangle 81"/>
            <p:cNvSpPr>
              <a:spLocks noChangeArrowheads="1"/>
            </p:cNvSpPr>
            <p:nvPr/>
          </p:nvSpPr>
          <p:spPr bwMode="auto">
            <a:xfrm>
              <a:off x="2741" y="2116"/>
              <a:ext cx="30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47" name="Rectangle 82"/>
            <p:cNvSpPr>
              <a:spLocks noChangeArrowheads="1"/>
            </p:cNvSpPr>
            <p:nvPr/>
          </p:nvSpPr>
          <p:spPr bwMode="auto">
            <a:xfrm>
              <a:off x="2771" y="2116"/>
              <a:ext cx="29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48" name="Rectangle 83"/>
            <p:cNvSpPr>
              <a:spLocks noChangeArrowheads="1"/>
            </p:cNvSpPr>
            <p:nvPr/>
          </p:nvSpPr>
          <p:spPr bwMode="auto">
            <a:xfrm>
              <a:off x="2800" y="2116"/>
              <a:ext cx="34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149" name="Freeform 84"/>
            <p:cNvSpPr>
              <a:spLocks/>
            </p:cNvSpPr>
            <p:nvPr/>
          </p:nvSpPr>
          <p:spPr bwMode="auto">
            <a:xfrm>
              <a:off x="747" y="1679"/>
              <a:ext cx="1841" cy="432"/>
            </a:xfrm>
            <a:custGeom>
              <a:avLst/>
              <a:gdLst>
                <a:gd name="T0" fmla="*/ 4 w 434"/>
                <a:gd name="T1" fmla="*/ 102 h 102"/>
                <a:gd name="T2" fmla="*/ 13 w 434"/>
                <a:gd name="T3" fmla="*/ 101 h 102"/>
                <a:gd name="T4" fmla="*/ 21 w 434"/>
                <a:gd name="T5" fmla="*/ 101 h 102"/>
                <a:gd name="T6" fmla="*/ 30 w 434"/>
                <a:gd name="T7" fmla="*/ 100 h 102"/>
                <a:gd name="T8" fmla="*/ 39 w 434"/>
                <a:gd name="T9" fmla="*/ 98 h 102"/>
                <a:gd name="T10" fmla="*/ 47 w 434"/>
                <a:gd name="T11" fmla="*/ 97 h 102"/>
                <a:gd name="T12" fmla="*/ 56 w 434"/>
                <a:gd name="T13" fmla="*/ 95 h 102"/>
                <a:gd name="T14" fmla="*/ 65 w 434"/>
                <a:gd name="T15" fmla="*/ 92 h 102"/>
                <a:gd name="T16" fmla="*/ 73 w 434"/>
                <a:gd name="T17" fmla="*/ 89 h 102"/>
                <a:gd name="T18" fmla="*/ 82 w 434"/>
                <a:gd name="T19" fmla="*/ 85 h 102"/>
                <a:gd name="T20" fmla="*/ 91 w 434"/>
                <a:gd name="T21" fmla="*/ 81 h 102"/>
                <a:gd name="T22" fmla="*/ 99 w 434"/>
                <a:gd name="T23" fmla="*/ 76 h 102"/>
                <a:gd name="T24" fmla="*/ 108 w 434"/>
                <a:gd name="T25" fmla="*/ 70 h 102"/>
                <a:gd name="T26" fmla="*/ 117 w 434"/>
                <a:gd name="T27" fmla="*/ 63 h 102"/>
                <a:gd name="T28" fmla="*/ 126 w 434"/>
                <a:gd name="T29" fmla="*/ 57 h 102"/>
                <a:gd name="T30" fmla="*/ 134 w 434"/>
                <a:gd name="T31" fmla="*/ 49 h 102"/>
                <a:gd name="T32" fmla="*/ 143 w 434"/>
                <a:gd name="T33" fmla="*/ 42 h 102"/>
                <a:gd name="T34" fmla="*/ 152 w 434"/>
                <a:gd name="T35" fmla="*/ 34 h 102"/>
                <a:gd name="T36" fmla="*/ 160 w 434"/>
                <a:gd name="T37" fmla="*/ 27 h 102"/>
                <a:gd name="T38" fmla="*/ 169 w 434"/>
                <a:gd name="T39" fmla="*/ 20 h 102"/>
                <a:gd name="T40" fmla="*/ 178 w 434"/>
                <a:gd name="T41" fmla="*/ 14 h 102"/>
                <a:gd name="T42" fmla="*/ 186 w 434"/>
                <a:gd name="T43" fmla="*/ 9 h 102"/>
                <a:gd name="T44" fmla="*/ 195 w 434"/>
                <a:gd name="T45" fmla="*/ 4 h 102"/>
                <a:gd name="T46" fmla="*/ 204 w 434"/>
                <a:gd name="T47" fmla="*/ 2 h 102"/>
                <a:gd name="T48" fmla="*/ 212 w 434"/>
                <a:gd name="T49" fmla="*/ 0 h 102"/>
                <a:gd name="T50" fmla="*/ 221 w 434"/>
                <a:gd name="T51" fmla="*/ 0 h 102"/>
                <a:gd name="T52" fmla="*/ 230 w 434"/>
                <a:gd name="T53" fmla="*/ 2 h 102"/>
                <a:gd name="T54" fmla="*/ 238 w 434"/>
                <a:gd name="T55" fmla="*/ 4 h 102"/>
                <a:gd name="T56" fmla="*/ 247 w 434"/>
                <a:gd name="T57" fmla="*/ 9 h 102"/>
                <a:gd name="T58" fmla="*/ 256 w 434"/>
                <a:gd name="T59" fmla="*/ 14 h 102"/>
                <a:gd name="T60" fmla="*/ 264 w 434"/>
                <a:gd name="T61" fmla="*/ 20 h 102"/>
                <a:gd name="T62" fmla="*/ 273 w 434"/>
                <a:gd name="T63" fmla="*/ 27 h 102"/>
                <a:gd name="T64" fmla="*/ 282 w 434"/>
                <a:gd name="T65" fmla="*/ 34 h 102"/>
                <a:gd name="T66" fmla="*/ 291 w 434"/>
                <a:gd name="T67" fmla="*/ 42 h 102"/>
                <a:gd name="T68" fmla="*/ 299 w 434"/>
                <a:gd name="T69" fmla="*/ 49 h 102"/>
                <a:gd name="T70" fmla="*/ 308 w 434"/>
                <a:gd name="T71" fmla="*/ 57 h 102"/>
                <a:gd name="T72" fmla="*/ 317 w 434"/>
                <a:gd name="T73" fmla="*/ 63 h 102"/>
                <a:gd name="T74" fmla="*/ 325 w 434"/>
                <a:gd name="T75" fmla="*/ 70 h 102"/>
                <a:gd name="T76" fmla="*/ 334 w 434"/>
                <a:gd name="T77" fmla="*/ 76 h 102"/>
                <a:gd name="T78" fmla="*/ 343 w 434"/>
                <a:gd name="T79" fmla="*/ 81 h 102"/>
                <a:gd name="T80" fmla="*/ 351 w 434"/>
                <a:gd name="T81" fmla="*/ 85 h 102"/>
                <a:gd name="T82" fmla="*/ 360 w 434"/>
                <a:gd name="T83" fmla="*/ 89 h 102"/>
                <a:gd name="T84" fmla="*/ 369 w 434"/>
                <a:gd name="T85" fmla="*/ 92 h 102"/>
                <a:gd name="T86" fmla="*/ 377 w 434"/>
                <a:gd name="T87" fmla="*/ 95 h 102"/>
                <a:gd name="T88" fmla="*/ 386 w 434"/>
                <a:gd name="T89" fmla="*/ 97 h 102"/>
                <a:gd name="T90" fmla="*/ 395 w 434"/>
                <a:gd name="T91" fmla="*/ 98 h 102"/>
                <a:gd name="T92" fmla="*/ 403 w 434"/>
                <a:gd name="T93" fmla="*/ 100 h 102"/>
                <a:gd name="T94" fmla="*/ 412 w 434"/>
                <a:gd name="T95" fmla="*/ 101 h 102"/>
                <a:gd name="T96" fmla="*/ 421 w 434"/>
                <a:gd name="T97" fmla="*/ 101 h 102"/>
                <a:gd name="T98" fmla="*/ 429 w 434"/>
                <a:gd name="T9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4" h="102">
                  <a:moveTo>
                    <a:pt x="0" y="102"/>
                  </a:moveTo>
                  <a:lnTo>
                    <a:pt x="4" y="102"/>
                  </a:lnTo>
                  <a:lnTo>
                    <a:pt x="8" y="102"/>
                  </a:lnTo>
                  <a:lnTo>
                    <a:pt x="13" y="101"/>
                  </a:lnTo>
                  <a:lnTo>
                    <a:pt x="17" y="101"/>
                  </a:lnTo>
                  <a:lnTo>
                    <a:pt x="21" y="101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4" y="99"/>
                  </a:lnTo>
                  <a:lnTo>
                    <a:pt x="39" y="98"/>
                  </a:lnTo>
                  <a:lnTo>
                    <a:pt x="43" y="98"/>
                  </a:lnTo>
                  <a:lnTo>
                    <a:pt x="47" y="97"/>
                  </a:lnTo>
                  <a:lnTo>
                    <a:pt x="52" y="96"/>
                  </a:lnTo>
                  <a:lnTo>
                    <a:pt x="56" y="95"/>
                  </a:lnTo>
                  <a:lnTo>
                    <a:pt x="60" y="93"/>
                  </a:lnTo>
                  <a:lnTo>
                    <a:pt x="65" y="92"/>
                  </a:lnTo>
                  <a:lnTo>
                    <a:pt x="69" y="90"/>
                  </a:lnTo>
                  <a:lnTo>
                    <a:pt x="73" y="89"/>
                  </a:lnTo>
                  <a:lnTo>
                    <a:pt x="78" y="87"/>
                  </a:lnTo>
                  <a:lnTo>
                    <a:pt x="82" y="85"/>
                  </a:lnTo>
                  <a:lnTo>
                    <a:pt x="86" y="83"/>
                  </a:lnTo>
                  <a:lnTo>
                    <a:pt x="91" y="81"/>
                  </a:lnTo>
                  <a:lnTo>
                    <a:pt x="95" y="78"/>
                  </a:lnTo>
                  <a:lnTo>
                    <a:pt x="99" y="76"/>
                  </a:lnTo>
                  <a:lnTo>
                    <a:pt x="104" y="73"/>
                  </a:lnTo>
                  <a:lnTo>
                    <a:pt x="108" y="70"/>
                  </a:lnTo>
                  <a:lnTo>
                    <a:pt x="112" y="67"/>
                  </a:lnTo>
                  <a:lnTo>
                    <a:pt x="117" y="63"/>
                  </a:lnTo>
                  <a:lnTo>
                    <a:pt x="121" y="60"/>
                  </a:lnTo>
                  <a:lnTo>
                    <a:pt x="126" y="57"/>
                  </a:lnTo>
                  <a:lnTo>
                    <a:pt x="130" y="53"/>
                  </a:lnTo>
                  <a:lnTo>
                    <a:pt x="134" y="49"/>
                  </a:lnTo>
                  <a:lnTo>
                    <a:pt x="139" y="46"/>
                  </a:lnTo>
                  <a:lnTo>
                    <a:pt x="143" y="42"/>
                  </a:lnTo>
                  <a:lnTo>
                    <a:pt x="147" y="38"/>
                  </a:lnTo>
                  <a:lnTo>
                    <a:pt x="152" y="34"/>
                  </a:lnTo>
                  <a:lnTo>
                    <a:pt x="156" y="31"/>
                  </a:lnTo>
                  <a:lnTo>
                    <a:pt x="160" y="27"/>
                  </a:lnTo>
                  <a:lnTo>
                    <a:pt x="165" y="23"/>
                  </a:lnTo>
                  <a:lnTo>
                    <a:pt x="169" y="20"/>
                  </a:lnTo>
                  <a:lnTo>
                    <a:pt x="173" y="17"/>
                  </a:lnTo>
                  <a:lnTo>
                    <a:pt x="178" y="14"/>
                  </a:lnTo>
                  <a:lnTo>
                    <a:pt x="182" y="11"/>
                  </a:lnTo>
                  <a:lnTo>
                    <a:pt x="186" y="9"/>
                  </a:lnTo>
                  <a:lnTo>
                    <a:pt x="191" y="6"/>
                  </a:lnTo>
                  <a:lnTo>
                    <a:pt x="195" y="4"/>
                  </a:lnTo>
                  <a:lnTo>
                    <a:pt x="199" y="3"/>
                  </a:lnTo>
                  <a:lnTo>
                    <a:pt x="204" y="2"/>
                  </a:lnTo>
                  <a:lnTo>
                    <a:pt x="208" y="1"/>
                  </a:lnTo>
                  <a:lnTo>
                    <a:pt x="212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5" y="1"/>
                  </a:lnTo>
                  <a:lnTo>
                    <a:pt x="230" y="2"/>
                  </a:lnTo>
                  <a:lnTo>
                    <a:pt x="234" y="3"/>
                  </a:lnTo>
                  <a:lnTo>
                    <a:pt x="238" y="4"/>
                  </a:lnTo>
                  <a:lnTo>
                    <a:pt x="243" y="6"/>
                  </a:lnTo>
                  <a:lnTo>
                    <a:pt x="247" y="9"/>
                  </a:lnTo>
                  <a:lnTo>
                    <a:pt x="251" y="11"/>
                  </a:lnTo>
                  <a:lnTo>
                    <a:pt x="256" y="14"/>
                  </a:lnTo>
                  <a:lnTo>
                    <a:pt x="260" y="17"/>
                  </a:lnTo>
                  <a:lnTo>
                    <a:pt x="264" y="20"/>
                  </a:lnTo>
                  <a:lnTo>
                    <a:pt x="269" y="23"/>
                  </a:lnTo>
                  <a:lnTo>
                    <a:pt x="273" y="27"/>
                  </a:lnTo>
                  <a:lnTo>
                    <a:pt x="277" y="31"/>
                  </a:lnTo>
                  <a:lnTo>
                    <a:pt x="282" y="34"/>
                  </a:lnTo>
                  <a:lnTo>
                    <a:pt x="286" y="38"/>
                  </a:lnTo>
                  <a:lnTo>
                    <a:pt x="291" y="42"/>
                  </a:lnTo>
                  <a:lnTo>
                    <a:pt x="295" y="46"/>
                  </a:lnTo>
                  <a:lnTo>
                    <a:pt x="299" y="49"/>
                  </a:lnTo>
                  <a:lnTo>
                    <a:pt x="304" y="53"/>
                  </a:lnTo>
                  <a:lnTo>
                    <a:pt x="308" y="57"/>
                  </a:lnTo>
                  <a:lnTo>
                    <a:pt x="312" y="60"/>
                  </a:lnTo>
                  <a:lnTo>
                    <a:pt x="317" y="63"/>
                  </a:lnTo>
                  <a:lnTo>
                    <a:pt x="321" y="67"/>
                  </a:lnTo>
                  <a:lnTo>
                    <a:pt x="325" y="70"/>
                  </a:lnTo>
                  <a:lnTo>
                    <a:pt x="330" y="73"/>
                  </a:lnTo>
                  <a:lnTo>
                    <a:pt x="334" y="76"/>
                  </a:lnTo>
                  <a:lnTo>
                    <a:pt x="338" y="78"/>
                  </a:lnTo>
                  <a:lnTo>
                    <a:pt x="343" y="81"/>
                  </a:lnTo>
                  <a:lnTo>
                    <a:pt x="347" y="83"/>
                  </a:lnTo>
                  <a:lnTo>
                    <a:pt x="351" y="85"/>
                  </a:lnTo>
                  <a:lnTo>
                    <a:pt x="356" y="87"/>
                  </a:lnTo>
                  <a:lnTo>
                    <a:pt x="360" y="89"/>
                  </a:lnTo>
                  <a:lnTo>
                    <a:pt x="364" y="90"/>
                  </a:lnTo>
                  <a:lnTo>
                    <a:pt x="369" y="92"/>
                  </a:lnTo>
                  <a:lnTo>
                    <a:pt x="373" y="93"/>
                  </a:lnTo>
                  <a:lnTo>
                    <a:pt x="377" y="95"/>
                  </a:lnTo>
                  <a:lnTo>
                    <a:pt x="382" y="96"/>
                  </a:lnTo>
                  <a:lnTo>
                    <a:pt x="386" y="97"/>
                  </a:lnTo>
                  <a:lnTo>
                    <a:pt x="390" y="98"/>
                  </a:lnTo>
                  <a:lnTo>
                    <a:pt x="395" y="98"/>
                  </a:lnTo>
                  <a:lnTo>
                    <a:pt x="399" y="99"/>
                  </a:lnTo>
                  <a:lnTo>
                    <a:pt x="403" y="100"/>
                  </a:lnTo>
                  <a:lnTo>
                    <a:pt x="408" y="100"/>
                  </a:lnTo>
                  <a:lnTo>
                    <a:pt x="412" y="101"/>
                  </a:lnTo>
                  <a:lnTo>
                    <a:pt x="416" y="101"/>
                  </a:lnTo>
                  <a:lnTo>
                    <a:pt x="421" y="101"/>
                  </a:lnTo>
                  <a:lnTo>
                    <a:pt x="425" y="102"/>
                  </a:lnTo>
                  <a:lnTo>
                    <a:pt x="429" y="102"/>
                  </a:lnTo>
                  <a:lnTo>
                    <a:pt x="434" y="102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</p:grpSp>
      <p:grpSp>
        <p:nvGrpSpPr>
          <p:cNvPr id="4234" name="Group 172"/>
          <p:cNvGrpSpPr>
            <a:grpSpLocks noChangeAspect="1"/>
          </p:cNvGrpSpPr>
          <p:nvPr/>
        </p:nvGrpSpPr>
        <p:grpSpPr bwMode="auto">
          <a:xfrm>
            <a:off x="5051052" y="116632"/>
            <a:ext cx="3481388" cy="3524250"/>
            <a:chOff x="3024" y="172"/>
            <a:chExt cx="2193" cy="2220"/>
          </a:xfrm>
        </p:grpSpPr>
        <p:sp>
          <p:nvSpPr>
            <p:cNvPr id="4236" name="Rectangle 173"/>
            <p:cNvSpPr>
              <a:spLocks noChangeArrowheads="1"/>
            </p:cNvSpPr>
            <p:nvPr/>
          </p:nvSpPr>
          <p:spPr bwMode="auto">
            <a:xfrm>
              <a:off x="3288" y="172"/>
              <a:ext cx="153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scaled random effects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9" name="Line 176"/>
            <p:cNvSpPr>
              <a:spLocks noChangeShapeType="1"/>
            </p:cNvSpPr>
            <p:nvPr/>
          </p:nvSpPr>
          <p:spPr bwMode="auto">
            <a:xfrm>
              <a:off x="3072" y="2145"/>
              <a:ext cx="1892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40" name="Line 177"/>
            <p:cNvSpPr>
              <a:spLocks noChangeShapeType="1"/>
            </p:cNvSpPr>
            <p:nvPr/>
          </p:nvSpPr>
          <p:spPr bwMode="auto">
            <a:xfrm>
              <a:off x="3072" y="2145"/>
              <a:ext cx="0" cy="3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41" name="Line 178"/>
            <p:cNvSpPr>
              <a:spLocks noChangeShapeType="1"/>
            </p:cNvSpPr>
            <p:nvPr/>
          </p:nvSpPr>
          <p:spPr bwMode="auto">
            <a:xfrm>
              <a:off x="3386" y="2145"/>
              <a:ext cx="0" cy="3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42" name="Line 179"/>
            <p:cNvSpPr>
              <a:spLocks noChangeShapeType="1"/>
            </p:cNvSpPr>
            <p:nvPr/>
          </p:nvSpPr>
          <p:spPr bwMode="auto">
            <a:xfrm>
              <a:off x="3700" y="2145"/>
              <a:ext cx="0" cy="3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43" name="Line 180"/>
            <p:cNvSpPr>
              <a:spLocks noChangeShapeType="1"/>
            </p:cNvSpPr>
            <p:nvPr/>
          </p:nvSpPr>
          <p:spPr bwMode="auto">
            <a:xfrm>
              <a:off x="4018" y="2145"/>
              <a:ext cx="0" cy="3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44" name="Line 181"/>
            <p:cNvSpPr>
              <a:spLocks noChangeShapeType="1"/>
            </p:cNvSpPr>
            <p:nvPr/>
          </p:nvSpPr>
          <p:spPr bwMode="auto">
            <a:xfrm>
              <a:off x="4332" y="2145"/>
              <a:ext cx="0" cy="3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45" name="Line 182"/>
            <p:cNvSpPr>
              <a:spLocks noChangeShapeType="1"/>
            </p:cNvSpPr>
            <p:nvPr/>
          </p:nvSpPr>
          <p:spPr bwMode="auto">
            <a:xfrm>
              <a:off x="4646" y="2145"/>
              <a:ext cx="0" cy="3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46" name="Line 183"/>
            <p:cNvSpPr>
              <a:spLocks noChangeShapeType="1"/>
            </p:cNvSpPr>
            <p:nvPr/>
          </p:nvSpPr>
          <p:spPr bwMode="auto">
            <a:xfrm>
              <a:off x="4964" y="2145"/>
              <a:ext cx="0" cy="3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47" name="Rectangle 184"/>
            <p:cNvSpPr>
              <a:spLocks noChangeArrowheads="1"/>
            </p:cNvSpPr>
            <p:nvPr/>
          </p:nvSpPr>
          <p:spPr bwMode="auto">
            <a:xfrm>
              <a:off x="3024" y="2237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8" name="Rectangle 185"/>
            <p:cNvSpPr>
              <a:spLocks noChangeArrowheads="1"/>
            </p:cNvSpPr>
            <p:nvPr/>
          </p:nvSpPr>
          <p:spPr bwMode="auto">
            <a:xfrm>
              <a:off x="3338" y="2237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-2</a:t>
              </a:r>
              <a:endParaRPr kumimoji="0" lang="en-US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9" name="Rectangle 186"/>
            <p:cNvSpPr>
              <a:spLocks noChangeArrowheads="1"/>
            </p:cNvSpPr>
            <p:nvPr/>
          </p:nvSpPr>
          <p:spPr bwMode="auto">
            <a:xfrm>
              <a:off x="3652" y="2237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-1</a:t>
              </a:r>
              <a:endParaRPr kumimoji="0" lang="en-US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0" name="Rectangle 187"/>
            <p:cNvSpPr>
              <a:spLocks noChangeArrowheads="1"/>
            </p:cNvSpPr>
            <p:nvPr/>
          </p:nvSpPr>
          <p:spPr bwMode="auto">
            <a:xfrm>
              <a:off x="3983" y="223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1" name="Rectangle 188"/>
            <p:cNvSpPr>
              <a:spLocks noChangeArrowheads="1"/>
            </p:cNvSpPr>
            <p:nvPr/>
          </p:nvSpPr>
          <p:spPr bwMode="auto">
            <a:xfrm>
              <a:off x="4297" y="223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2" name="Rectangle 189"/>
            <p:cNvSpPr>
              <a:spLocks noChangeArrowheads="1"/>
            </p:cNvSpPr>
            <p:nvPr/>
          </p:nvSpPr>
          <p:spPr bwMode="auto">
            <a:xfrm>
              <a:off x="4611" y="223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3" name="Rectangle 190"/>
            <p:cNvSpPr>
              <a:spLocks noChangeArrowheads="1"/>
            </p:cNvSpPr>
            <p:nvPr/>
          </p:nvSpPr>
          <p:spPr bwMode="auto">
            <a:xfrm>
              <a:off x="4929" y="223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3" name="Rectangle 200"/>
            <p:cNvSpPr>
              <a:spLocks noChangeArrowheads="1"/>
            </p:cNvSpPr>
            <p:nvPr/>
          </p:nvSpPr>
          <p:spPr bwMode="auto">
            <a:xfrm>
              <a:off x="3543" y="615"/>
              <a:ext cx="30" cy="1460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64" name="Rectangle 201"/>
            <p:cNvSpPr>
              <a:spLocks noChangeArrowheads="1"/>
            </p:cNvSpPr>
            <p:nvPr/>
          </p:nvSpPr>
          <p:spPr bwMode="auto">
            <a:xfrm>
              <a:off x="3573" y="2075"/>
              <a:ext cx="35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65" name="Rectangle 202"/>
            <p:cNvSpPr>
              <a:spLocks noChangeArrowheads="1"/>
            </p:cNvSpPr>
            <p:nvPr/>
          </p:nvSpPr>
          <p:spPr bwMode="auto">
            <a:xfrm>
              <a:off x="3608" y="2075"/>
              <a:ext cx="31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66" name="Rectangle 203"/>
            <p:cNvSpPr>
              <a:spLocks noChangeArrowheads="1"/>
            </p:cNvSpPr>
            <p:nvPr/>
          </p:nvSpPr>
          <p:spPr bwMode="auto">
            <a:xfrm>
              <a:off x="3639" y="2075"/>
              <a:ext cx="30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67" name="Rectangle 204"/>
            <p:cNvSpPr>
              <a:spLocks noChangeArrowheads="1"/>
            </p:cNvSpPr>
            <p:nvPr/>
          </p:nvSpPr>
          <p:spPr bwMode="auto">
            <a:xfrm>
              <a:off x="3669" y="2075"/>
              <a:ext cx="31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68" name="Rectangle 205"/>
            <p:cNvSpPr>
              <a:spLocks noChangeArrowheads="1"/>
            </p:cNvSpPr>
            <p:nvPr/>
          </p:nvSpPr>
          <p:spPr bwMode="auto">
            <a:xfrm>
              <a:off x="3700" y="419"/>
              <a:ext cx="35" cy="165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69" name="Rectangle 206"/>
            <p:cNvSpPr>
              <a:spLocks noChangeArrowheads="1"/>
            </p:cNvSpPr>
            <p:nvPr/>
          </p:nvSpPr>
          <p:spPr bwMode="auto">
            <a:xfrm>
              <a:off x="3735" y="2075"/>
              <a:ext cx="30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70" name="Rectangle 207"/>
            <p:cNvSpPr>
              <a:spLocks noChangeArrowheads="1"/>
            </p:cNvSpPr>
            <p:nvPr/>
          </p:nvSpPr>
          <p:spPr bwMode="auto">
            <a:xfrm>
              <a:off x="3765" y="2075"/>
              <a:ext cx="31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71" name="Rectangle 208"/>
            <p:cNvSpPr>
              <a:spLocks noChangeArrowheads="1"/>
            </p:cNvSpPr>
            <p:nvPr/>
          </p:nvSpPr>
          <p:spPr bwMode="auto">
            <a:xfrm>
              <a:off x="3796" y="2075"/>
              <a:ext cx="30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72" name="Rectangle 209"/>
            <p:cNvSpPr>
              <a:spLocks noChangeArrowheads="1"/>
            </p:cNvSpPr>
            <p:nvPr/>
          </p:nvSpPr>
          <p:spPr bwMode="auto">
            <a:xfrm>
              <a:off x="3826" y="484"/>
              <a:ext cx="35" cy="159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73" name="Rectangle 210"/>
            <p:cNvSpPr>
              <a:spLocks noChangeArrowheads="1"/>
            </p:cNvSpPr>
            <p:nvPr/>
          </p:nvSpPr>
          <p:spPr bwMode="auto">
            <a:xfrm>
              <a:off x="3861" y="2075"/>
              <a:ext cx="31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74" name="Rectangle 211"/>
            <p:cNvSpPr>
              <a:spLocks noChangeArrowheads="1"/>
            </p:cNvSpPr>
            <p:nvPr/>
          </p:nvSpPr>
          <p:spPr bwMode="auto">
            <a:xfrm>
              <a:off x="3892" y="2075"/>
              <a:ext cx="30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75" name="Rectangle 212"/>
            <p:cNvSpPr>
              <a:spLocks noChangeArrowheads="1"/>
            </p:cNvSpPr>
            <p:nvPr/>
          </p:nvSpPr>
          <p:spPr bwMode="auto">
            <a:xfrm>
              <a:off x="3922" y="2075"/>
              <a:ext cx="31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76" name="Rectangle 213"/>
            <p:cNvSpPr>
              <a:spLocks noChangeArrowheads="1"/>
            </p:cNvSpPr>
            <p:nvPr/>
          </p:nvSpPr>
          <p:spPr bwMode="auto">
            <a:xfrm>
              <a:off x="3953" y="824"/>
              <a:ext cx="30" cy="125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77" name="Rectangle 214"/>
            <p:cNvSpPr>
              <a:spLocks noChangeArrowheads="1"/>
            </p:cNvSpPr>
            <p:nvPr/>
          </p:nvSpPr>
          <p:spPr bwMode="auto">
            <a:xfrm>
              <a:off x="3983" y="2075"/>
              <a:ext cx="35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78" name="Rectangle 215"/>
            <p:cNvSpPr>
              <a:spLocks noChangeArrowheads="1"/>
            </p:cNvSpPr>
            <p:nvPr/>
          </p:nvSpPr>
          <p:spPr bwMode="auto">
            <a:xfrm>
              <a:off x="4018" y="1064"/>
              <a:ext cx="31" cy="101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79" name="Rectangle 216"/>
            <p:cNvSpPr>
              <a:spLocks noChangeArrowheads="1"/>
            </p:cNvSpPr>
            <p:nvPr/>
          </p:nvSpPr>
          <p:spPr bwMode="auto">
            <a:xfrm>
              <a:off x="4049" y="2075"/>
              <a:ext cx="30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80" name="Rectangle 217"/>
            <p:cNvSpPr>
              <a:spLocks noChangeArrowheads="1"/>
            </p:cNvSpPr>
            <p:nvPr/>
          </p:nvSpPr>
          <p:spPr bwMode="auto">
            <a:xfrm>
              <a:off x="4079" y="2075"/>
              <a:ext cx="31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81" name="Rectangle 218"/>
            <p:cNvSpPr>
              <a:spLocks noChangeArrowheads="1"/>
            </p:cNvSpPr>
            <p:nvPr/>
          </p:nvSpPr>
          <p:spPr bwMode="auto">
            <a:xfrm>
              <a:off x="4110" y="1330"/>
              <a:ext cx="35" cy="74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82" name="Rectangle 219"/>
            <p:cNvSpPr>
              <a:spLocks noChangeArrowheads="1"/>
            </p:cNvSpPr>
            <p:nvPr/>
          </p:nvSpPr>
          <p:spPr bwMode="auto">
            <a:xfrm>
              <a:off x="4145" y="2075"/>
              <a:ext cx="30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83" name="Rectangle 220"/>
            <p:cNvSpPr>
              <a:spLocks noChangeArrowheads="1"/>
            </p:cNvSpPr>
            <p:nvPr/>
          </p:nvSpPr>
          <p:spPr bwMode="auto">
            <a:xfrm>
              <a:off x="4175" y="1504"/>
              <a:ext cx="31" cy="57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84" name="Rectangle 221"/>
            <p:cNvSpPr>
              <a:spLocks noChangeArrowheads="1"/>
            </p:cNvSpPr>
            <p:nvPr/>
          </p:nvSpPr>
          <p:spPr bwMode="auto">
            <a:xfrm>
              <a:off x="4206" y="1574"/>
              <a:ext cx="30" cy="50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85" name="Rectangle 222"/>
            <p:cNvSpPr>
              <a:spLocks noChangeArrowheads="1"/>
            </p:cNvSpPr>
            <p:nvPr/>
          </p:nvSpPr>
          <p:spPr bwMode="auto">
            <a:xfrm>
              <a:off x="4236" y="2075"/>
              <a:ext cx="35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86" name="Rectangle 223"/>
            <p:cNvSpPr>
              <a:spLocks noChangeArrowheads="1"/>
            </p:cNvSpPr>
            <p:nvPr/>
          </p:nvSpPr>
          <p:spPr bwMode="auto">
            <a:xfrm>
              <a:off x="4271" y="1700"/>
              <a:ext cx="31" cy="37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87" name="Rectangle 224"/>
            <p:cNvSpPr>
              <a:spLocks noChangeArrowheads="1"/>
            </p:cNvSpPr>
            <p:nvPr/>
          </p:nvSpPr>
          <p:spPr bwMode="auto">
            <a:xfrm>
              <a:off x="4302" y="1744"/>
              <a:ext cx="30" cy="33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88" name="Rectangle 225"/>
            <p:cNvSpPr>
              <a:spLocks noChangeArrowheads="1"/>
            </p:cNvSpPr>
            <p:nvPr/>
          </p:nvSpPr>
          <p:spPr bwMode="auto">
            <a:xfrm>
              <a:off x="4332" y="1796"/>
              <a:ext cx="31" cy="27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89" name="Rectangle 226"/>
            <p:cNvSpPr>
              <a:spLocks noChangeArrowheads="1"/>
            </p:cNvSpPr>
            <p:nvPr/>
          </p:nvSpPr>
          <p:spPr bwMode="auto">
            <a:xfrm>
              <a:off x="4363" y="2075"/>
              <a:ext cx="35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90" name="Rectangle 227"/>
            <p:cNvSpPr>
              <a:spLocks noChangeArrowheads="1"/>
            </p:cNvSpPr>
            <p:nvPr/>
          </p:nvSpPr>
          <p:spPr bwMode="auto">
            <a:xfrm>
              <a:off x="4398" y="1853"/>
              <a:ext cx="30" cy="22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91" name="Rectangle 228"/>
            <p:cNvSpPr>
              <a:spLocks noChangeArrowheads="1"/>
            </p:cNvSpPr>
            <p:nvPr/>
          </p:nvSpPr>
          <p:spPr bwMode="auto">
            <a:xfrm>
              <a:off x="4428" y="1918"/>
              <a:ext cx="31" cy="15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92" name="Rectangle 229"/>
            <p:cNvSpPr>
              <a:spLocks noChangeArrowheads="1"/>
            </p:cNvSpPr>
            <p:nvPr/>
          </p:nvSpPr>
          <p:spPr bwMode="auto">
            <a:xfrm>
              <a:off x="4459" y="1936"/>
              <a:ext cx="30" cy="13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93" name="Rectangle 230"/>
            <p:cNvSpPr>
              <a:spLocks noChangeArrowheads="1"/>
            </p:cNvSpPr>
            <p:nvPr/>
          </p:nvSpPr>
          <p:spPr bwMode="auto">
            <a:xfrm>
              <a:off x="4489" y="1853"/>
              <a:ext cx="31" cy="22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94" name="Rectangle 231"/>
            <p:cNvSpPr>
              <a:spLocks noChangeArrowheads="1"/>
            </p:cNvSpPr>
            <p:nvPr/>
          </p:nvSpPr>
          <p:spPr bwMode="auto">
            <a:xfrm>
              <a:off x="4520" y="1993"/>
              <a:ext cx="35" cy="8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95" name="Rectangle 232"/>
            <p:cNvSpPr>
              <a:spLocks noChangeArrowheads="1"/>
            </p:cNvSpPr>
            <p:nvPr/>
          </p:nvSpPr>
          <p:spPr bwMode="auto">
            <a:xfrm>
              <a:off x="4555" y="1988"/>
              <a:ext cx="30" cy="8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96" name="Rectangle 233"/>
            <p:cNvSpPr>
              <a:spLocks noChangeArrowheads="1"/>
            </p:cNvSpPr>
            <p:nvPr/>
          </p:nvSpPr>
          <p:spPr bwMode="auto">
            <a:xfrm>
              <a:off x="4585" y="1962"/>
              <a:ext cx="31" cy="113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97" name="Rectangle 234"/>
            <p:cNvSpPr>
              <a:spLocks noChangeArrowheads="1"/>
            </p:cNvSpPr>
            <p:nvPr/>
          </p:nvSpPr>
          <p:spPr bwMode="auto">
            <a:xfrm>
              <a:off x="4616" y="2019"/>
              <a:ext cx="30" cy="5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98" name="Rectangle 235"/>
            <p:cNvSpPr>
              <a:spLocks noChangeArrowheads="1"/>
            </p:cNvSpPr>
            <p:nvPr/>
          </p:nvSpPr>
          <p:spPr bwMode="auto">
            <a:xfrm>
              <a:off x="4646" y="1979"/>
              <a:ext cx="35" cy="9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299" name="Rectangle 236"/>
            <p:cNvSpPr>
              <a:spLocks noChangeArrowheads="1"/>
            </p:cNvSpPr>
            <p:nvPr/>
          </p:nvSpPr>
          <p:spPr bwMode="auto">
            <a:xfrm>
              <a:off x="4681" y="2032"/>
              <a:ext cx="31" cy="43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300" name="Rectangle 237"/>
            <p:cNvSpPr>
              <a:spLocks noChangeArrowheads="1"/>
            </p:cNvSpPr>
            <p:nvPr/>
          </p:nvSpPr>
          <p:spPr bwMode="auto">
            <a:xfrm>
              <a:off x="4712" y="2023"/>
              <a:ext cx="30" cy="5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301" name="Rectangle 238"/>
            <p:cNvSpPr>
              <a:spLocks noChangeArrowheads="1"/>
            </p:cNvSpPr>
            <p:nvPr/>
          </p:nvSpPr>
          <p:spPr bwMode="auto">
            <a:xfrm>
              <a:off x="4742" y="2045"/>
              <a:ext cx="31" cy="30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302" name="Rectangle 239"/>
            <p:cNvSpPr>
              <a:spLocks noChangeArrowheads="1"/>
            </p:cNvSpPr>
            <p:nvPr/>
          </p:nvSpPr>
          <p:spPr bwMode="auto">
            <a:xfrm>
              <a:off x="4773" y="2041"/>
              <a:ext cx="34" cy="3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303" name="Rectangle 240"/>
            <p:cNvSpPr>
              <a:spLocks noChangeArrowheads="1"/>
            </p:cNvSpPr>
            <p:nvPr/>
          </p:nvSpPr>
          <p:spPr bwMode="auto">
            <a:xfrm>
              <a:off x="4807" y="2062"/>
              <a:ext cx="31" cy="13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304" name="Rectangle 241"/>
            <p:cNvSpPr>
              <a:spLocks noChangeArrowheads="1"/>
            </p:cNvSpPr>
            <p:nvPr/>
          </p:nvSpPr>
          <p:spPr bwMode="auto">
            <a:xfrm>
              <a:off x="4838" y="2045"/>
              <a:ext cx="31" cy="30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305" name="Rectangle 242"/>
            <p:cNvSpPr>
              <a:spLocks noChangeArrowheads="1"/>
            </p:cNvSpPr>
            <p:nvPr/>
          </p:nvSpPr>
          <p:spPr bwMode="auto">
            <a:xfrm>
              <a:off x="4869" y="2058"/>
              <a:ext cx="30" cy="1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306" name="Rectangle 243"/>
            <p:cNvSpPr>
              <a:spLocks noChangeArrowheads="1"/>
            </p:cNvSpPr>
            <p:nvPr/>
          </p:nvSpPr>
          <p:spPr bwMode="auto">
            <a:xfrm>
              <a:off x="4899" y="2054"/>
              <a:ext cx="35" cy="2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307" name="Rectangle 244"/>
            <p:cNvSpPr>
              <a:spLocks noChangeArrowheads="1"/>
            </p:cNvSpPr>
            <p:nvPr/>
          </p:nvSpPr>
          <p:spPr bwMode="auto">
            <a:xfrm>
              <a:off x="4934" y="2062"/>
              <a:ext cx="30" cy="13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308" name="Rectangle 245"/>
            <p:cNvSpPr>
              <a:spLocks noChangeArrowheads="1"/>
            </p:cNvSpPr>
            <p:nvPr/>
          </p:nvSpPr>
          <p:spPr bwMode="auto">
            <a:xfrm>
              <a:off x="4964" y="2067"/>
              <a:ext cx="31" cy="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309" name="Rectangle 246"/>
            <p:cNvSpPr>
              <a:spLocks noChangeArrowheads="1"/>
            </p:cNvSpPr>
            <p:nvPr/>
          </p:nvSpPr>
          <p:spPr bwMode="auto">
            <a:xfrm>
              <a:off x="4995" y="2067"/>
              <a:ext cx="31" cy="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310" name="Rectangle 247"/>
            <p:cNvSpPr>
              <a:spLocks noChangeArrowheads="1"/>
            </p:cNvSpPr>
            <p:nvPr/>
          </p:nvSpPr>
          <p:spPr bwMode="auto">
            <a:xfrm>
              <a:off x="5026" y="2071"/>
              <a:ext cx="34" cy="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311" name="Rectangle 248"/>
            <p:cNvSpPr>
              <a:spLocks noChangeArrowheads="1"/>
            </p:cNvSpPr>
            <p:nvPr/>
          </p:nvSpPr>
          <p:spPr bwMode="auto">
            <a:xfrm>
              <a:off x="5060" y="2071"/>
              <a:ext cx="31" cy="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312" name="Rectangle 249"/>
            <p:cNvSpPr>
              <a:spLocks noChangeArrowheads="1"/>
            </p:cNvSpPr>
            <p:nvPr/>
          </p:nvSpPr>
          <p:spPr bwMode="auto">
            <a:xfrm>
              <a:off x="5091" y="2071"/>
              <a:ext cx="30" cy="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313" name="Rectangle 250"/>
            <p:cNvSpPr>
              <a:spLocks noChangeArrowheads="1"/>
            </p:cNvSpPr>
            <p:nvPr/>
          </p:nvSpPr>
          <p:spPr bwMode="auto">
            <a:xfrm>
              <a:off x="5121" y="2071"/>
              <a:ext cx="31" cy="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314" name="Rectangle 251"/>
            <p:cNvSpPr>
              <a:spLocks noChangeArrowheads="1"/>
            </p:cNvSpPr>
            <p:nvPr/>
          </p:nvSpPr>
          <p:spPr bwMode="auto">
            <a:xfrm>
              <a:off x="5152" y="2071"/>
              <a:ext cx="31" cy="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315" name="Rectangle 252"/>
            <p:cNvSpPr>
              <a:spLocks noChangeArrowheads="1"/>
            </p:cNvSpPr>
            <p:nvPr/>
          </p:nvSpPr>
          <p:spPr bwMode="auto">
            <a:xfrm>
              <a:off x="5183" y="2075"/>
              <a:ext cx="34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  <p:sp>
          <p:nvSpPr>
            <p:cNvPr id="4316" name="Freeform 253"/>
            <p:cNvSpPr>
              <a:spLocks/>
            </p:cNvSpPr>
            <p:nvPr/>
          </p:nvSpPr>
          <p:spPr bwMode="auto">
            <a:xfrm>
              <a:off x="3072" y="1626"/>
              <a:ext cx="1892" cy="445"/>
            </a:xfrm>
            <a:custGeom>
              <a:avLst/>
              <a:gdLst>
                <a:gd name="T0" fmla="*/ 4 w 434"/>
                <a:gd name="T1" fmla="*/ 102 h 102"/>
                <a:gd name="T2" fmla="*/ 13 w 434"/>
                <a:gd name="T3" fmla="*/ 101 h 102"/>
                <a:gd name="T4" fmla="*/ 21 w 434"/>
                <a:gd name="T5" fmla="*/ 101 h 102"/>
                <a:gd name="T6" fmla="*/ 30 w 434"/>
                <a:gd name="T7" fmla="*/ 100 h 102"/>
                <a:gd name="T8" fmla="*/ 39 w 434"/>
                <a:gd name="T9" fmla="*/ 98 h 102"/>
                <a:gd name="T10" fmla="*/ 47 w 434"/>
                <a:gd name="T11" fmla="*/ 97 h 102"/>
                <a:gd name="T12" fmla="*/ 56 w 434"/>
                <a:gd name="T13" fmla="*/ 95 h 102"/>
                <a:gd name="T14" fmla="*/ 65 w 434"/>
                <a:gd name="T15" fmla="*/ 92 h 102"/>
                <a:gd name="T16" fmla="*/ 73 w 434"/>
                <a:gd name="T17" fmla="*/ 89 h 102"/>
                <a:gd name="T18" fmla="*/ 82 w 434"/>
                <a:gd name="T19" fmla="*/ 85 h 102"/>
                <a:gd name="T20" fmla="*/ 91 w 434"/>
                <a:gd name="T21" fmla="*/ 81 h 102"/>
                <a:gd name="T22" fmla="*/ 99 w 434"/>
                <a:gd name="T23" fmla="*/ 76 h 102"/>
                <a:gd name="T24" fmla="*/ 108 w 434"/>
                <a:gd name="T25" fmla="*/ 70 h 102"/>
                <a:gd name="T26" fmla="*/ 117 w 434"/>
                <a:gd name="T27" fmla="*/ 63 h 102"/>
                <a:gd name="T28" fmla="*/ 126 w 434"/>
                <a:gd name="T29" fmla="*/ 57 h 102"/>
                <a:gd name="T30" fmla="*/ 134 w 434"/>
                <a:gd name="T31" fmla="*/ 49 h 102"/>
                <a:gd name="T32" fmla="*/ 143 w 434"/>
                <a:gd name="T33" fmla="*/ 42 h 102"/>
                <a:gd name="T34" fmla="*/ 152 w 434"/>
                <a:gd name="T35" fmla="*/ 34 h 102"/>
                <a:gd name="T36" fmla="*/ 160 w 434"/>
                <a:gd name="T37" fmla="*/ 27 h 102"/>
                <a:gd name="T38" fmla="*/ 169 w 434"/>
                <a:gd name="T39" fmla="*/ 20 h 102"/>
                <a:gd name="T40" fmla="*/ 178 w 434"/>
                <a:gd name="T41" fmla="*/ 14 h 102"/>
                <a:gd name="T42" fmla="*/ 186 w 434"/>
                <a:gd name="T43" fmla="*/ 9 h 102"/>
                <a:gd name="T44" fmla="*/ 195 w 434"/>
                <a:gd name="T45" fmla="*/ 4 h 102"/>
                <a:gd name="T46" fmla="*/ 204 w 434"/>
                <a:gd name="T47" fmla="*/ 2 h 102"/>
                <a:gd name="T48" fmla="*/ 212 w 434"/>
                <a:gd name="T49" fmla="*/ 0 h 102"/>
                <a:gd name="T50" fmla="*/ 221 w 434"/>
                <a:gd name="T51" fmla="*/ 0 h 102"/>
                <a:gd name="T52" fmla="*/ 230 w 434"/>
                <a:gd name="T53" fmla="*/ 2 h 102"/>
                <a:gd name="T54" fmla="*/ 238 w 434"/>
                <a:gd name="T55" fmla="*/ 4 h 102"/>
                <a:gd name="T56" fmla="*/ 247 w 434"/>
                <a:gd name="T57" fmla="*/ 9 h 102"/>
                <a:gd name="T58" fmla="*/ 256 w 434"/>
                <a:gd name="T59" fmla="*/ 14 h 102"/>
                <a:gd name="T60" fmla="*/ 264 w 434"/>
                <a:gd name="T61" fmla="*/ 20 h 102"/>
                <a:gd name="T62" fmla="*/ 273 w 434"/>
                <a:gd name="T63" fmla="*/ 27 h 102"/>
                <a:gd name="T64" fmla="*/ 282 w 434"/>
                <a:gd name="T65" fmla="*/ 34 h 102"/>
                <a:gd name="T66" fmla="*/ 291 w 434"/>
                <a:gd name="T67" fmla="*/ 42 h 102"/>
                <a:gd name="T68" fmla="*/ 299 w 434"/>
                <a:gd name="T69" fmla="*/ 49 h 102"/>
                <a:gd name="T70" fmla="*/ 308 w 434"/>
                <a:gd name="T71" fmla="*/ 57 h 102"/>
                <a:gd name="T72" fmla="*/ 317 w 434"/>
                <a:gd name="T73" fmla="*/ 63 h 102"/>
                <a:gd name="T74" fmla="*/ 325 w 434"/>
                <a:gd name="T75" fmla="*/ 70 h 102"/>
                <a:gd name="T76" fmla="*/ 334 w 434"/>
                <a:gd name="T77" fmla="*/ 76 h 102"/>
                <a:gd name="T78" fmla="*/ 343 w 434"/>
                <a:gd name="T79" fmla="*/ 81 h 102"/>
                <a:gd name="T80" fmla="*/ 351 w 434"/>
                <a:gd name="T81" fmla="*/ 85 h 102"/>
                <a:gd name="T82" fmla="*/ 360 w 434"/>
                <a:gd name="T83" fmla="*/ 89 h 102"/>
                <a:gd name="T84" fmla="*/ 369 w 434"/>
                <a:gd name="T85" fmla="*/ 92 h 102"/>
                <a:gd name="T86" fmla="*/ 377 w 434"/>
                <a:gd name="T87" fmla="*/ 95 h 102"/>
                <a:gd name="T88" fmla="*/ 386 w 434"/>
                <a:gd name="T89" fmla="*/ 97 h 102"/>
                <a:gd name="T90" fmla="*/ 395 w 434"/>
                <a:gd name="T91" fmla="*/ 98 h 102"/>
                <a:gd name="T92" fmla="*/ 403 w 434"/>
                <a:gd name="T93" fmla="*/ 100 h 102"/>
                <a:gd name="T94" fmla="*/ 412 w 434"/>
                <a:gd name="T95" fmla="*/ 101 h 102"/>
                <a:gd name="T96" fmla="*/ 421 w 434"/>
                <a:gd name="T97" fmla="*/ 101 h 102"/>
                <a:gd name="T98" fmla="*/ 429 w 434"/>
                <a:gd name="T9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4" h="102">
                  <a:moveTo>
                    <a:pt x="0" y="102"/>
                  </a:moveTo>
                  <a:lnTo>
                    <a:pt x="4" y="102"/>
                  </a:lnTo>
                  <a:lnTo>
                    <a:pt x="8" y="102"/>
                  </a:lnTo>
                  <a:lnTo>
                    <a:pt x="13" y="101"/>
                  </a:lnTo>
                  <a:lnTo>
                    <a:pt x="17" y="101"/>
                  </a:lnTo>
                  <a:lnTo>
                    <a:pt x="21" y="101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4" y="99"/>
                  </a:lnTo>
                  <a:lnTo>
                    <a:pt x="39" y="98"/>
                  </a:lnTo>
                  <a:lnTo>
                    <a:pt x="43" y="98"/>
                  </a:lnTo>
                  <a:lnTo>
                    <a:pt x="47" y="97"/>
                  </a:lnTo>
                  <a:lnTo>
                    <a:pt x="52" y="96"/>
                  </a:lnTo>
                  <a:lnTo>
                    <a:pt x="56" y="95"/>
                  </a:lnTo>
                  <a:lnTo>
                    <a:pt x="60" y="93"/>
                  </a:lnTo>
                  <a:lnTo>
                    <a:pt x="65" y="92"/>
                  </a:lnTo>
                  <a:lnTo>
                    <a:pt x="69" y="90"/>
                  </a:lnTo>
                  <a:lnTo>
                    <a:pt x="73" y="89"/>
                  </a:lnTo>
                  <a:lnTo>
                    <a:pt x="78" y="87"/>
                  </a:lnTo>
                  <a:lnTo>
                    <a:pt x="82" y="85"/>
                  </a:lnTo>
                  <a:lnTo>
                    <a:pt x="86" y="83"/>
                  </a:lnTo>
                  <a:lnTo>
                    <a:pt x="91" y="81"/>
                  </a:lnTo>
                  <a:lnTo>
                    <a:pt x="95" y="78"/>
                  </a:lnTo>
                  <a:lnTo>
                    <a:pt x="99" y="76"/>
                  </a:lnTo>
                  <a:lnTo>
                    <a:pt x="104" y="73"/>
                  </a:lnTo>
                  <a:lnTo>
                    <a:pt x="108" y="70"/>
                  </a:lnTo>
                  <a:lnTo>
                    <a:pt x="112" y="67"/>
                  </a:lnTo>
                  <a:lnTo>
                    <a:pt x="117" y="63"/>
                  </a:lnTo>
                  <a:lnTo>
                    <a:pt x="121" y="60"/>
                  </a:lnTo>
                  <a:lnTo>
                    <a:pt x="126" y="57"/>
                  </a:lnTo>
                  <a:lnTo>
                    <a:pt x="130" y="53"/>
                  </a:lnTo>
                  <a:lnTo>
                    <a:pt x="134" y="49"/>
                  </a:lnTo>
                  <a:lnTo>
                    <a:pt x="139" y="46"/>
                  </a:lnTo>
                  <a:lnTo>
                    <a:pt x="143" y="42"/>
                  </a:lnTo>
                  <a:lnTo>
                    <a:pt x="147" y="38"/>
                  </a:lnTo>
                  <a:lnTo>
                    <a:pt x="152" y="34"/>
                  </a:lnTo>
                  <a:lnTo>
                    <a:pt x="156" y="31"/>
                  </a:lnTo>
                  <a:lnTo>
                    <a:pt x="160" y="27"/>
                  </a:lnTo>
                  <a:lnTo>
                    <a:pt x="165" y="23"/>
                  </a:lnTo>
                  <a:lnTo>
                    <a:pt x="169" y="20"/>
                  </a:lnTo>
                  <a:lnTo>
                    <a:pt x="173" y="17"/>
                  </a:lnTo>
                  <a:lnTo>
                    <a:pt x="178" y="14"/>
                  </a:lnTo>
                  <a:lnTo>
                    <a:pt x="182" y="11"/>
                  </a:lnTo>
                  <a:lnTo>
                    <a:pt x="186" y="9"/>
                  </a:lnTo>
                  <a:lnTo>
                    <a:pt x="191" y="6"/>
                  </a:lnTo>
                  <a:lnTo>
                    <a:pt x="195" y="4"/>
                  </a:lnTo>
                  <a:lnTo>
                    <a:pt x="199" y="3"/>
                  </a:lnTo>
                  <a:lnTo>
                    <a:pt x="204" y="2"/>
                  </a:lnTo>
                  <a:lnTo>
                    <a:pt x="208" y="1"/>
                  </a:lnTo>
                  <a:lnTo>
                    <a:pt x="212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5" y="1"/>
                  </a:lnTo>
                  <a:lnTo>
                    <a:pt x="230" y="2"/>
                  </a:lnTo>
                  <a:lnTo>
                    <a:pt x="234" y="3"/>
                  </a:lnTo>
                  <a:lnTo>
                    <a:pt x="238" y="4"/>
                  </a:lnTo>
                  <a:lnTo>
                    <a:pt x="243" y="6"/>
                  </a:lnTo>
                  <a:lnTo>
                    <a:pt x="247" y="9"/>
                  </a:lnTo>
                  <a:lnTo>
                    <a:pt x="251" y="11"/>
                  </a:lnTo>
                  <a:lnTo>
                    <a:pt x="256" y="14"/>
                  </a:lnTo>
                  <a:lnTo>
                    <a:pt x="260" y="17"/>
                  </a:lnTo>
                  <a:lnTo>
                    <a:pt x="264" y="20"/>
                  </a:lnTo>
                  <a:lnTo>
                    <a:pt x="269" y="23"/>
                  </a:lnTo>
                  <a:lnTo>
                    <a:pt x="273" y="27"/>
                  </a:lnTo>
                  <a:lnTo>
                    <a:pt x="277" y="31"/>
                  </a:lnTo>
                  <a:lnTo>
                    <a:pt x="282" y="34"/>
                  </a:lnTo>
                  <a:lnTo>
                    <a:pt x="286" y="38"/>
                  </a:lnTo>
                  <a:lnTo>
                    <a:pt x="291" y="42"/>
                  </a:lnTo>
                  <a:lnTo>
                    <a:pt x="295" y="46"/>
                  </a:lnTo>
                  <a:lnTo>
                    <a:pt x="299" y="49"/>
                  </a:lnTo>
                  <a:lnTo>
                    <a:pt x="304" y="53"/>
                  </a:lnTo>
                  <a:lnTo>
                    <a:pt x="308" y="57"/>
                  </a:lnTo>
                  <a:lnTo>
                    <a:pt x="312" y="60"/>
                  </a:lnTo>
                  <a:lnTo>
                    <a:pt x="317" y="63"/>
                  </a:lnTo>
                  <a:lnTo>
                    <a:pt x="321" y="67"/>
                  </a:lnTo>
                  <a:lnTo>
                    <a:pt x="325" y="70"/>
                  </a:lnTo>
                  <a:lnTo>
                    <a:pt x="330" y="73"/>
                  </a:lnTo>
                  <a:lnTo>
                    <a:pt x="334" y="76"/>
                  </a:lnTo>
                  <a:lnTo>
                    <a:pt x="338" y="78"/>
                  </a:lnTo>
                  <a:lnTo>
                    <a:pt x="343" y="81"/>
                  </a:lnTo>
                  <a:lnTo>
                    <a:pt x="347" y="83"/>
                  </a:lnTo>
                  <a:lnTo>
                    <a:pt x="351" y="85"/>
                  </a:lnTo>
                  <a:lnTo>
                    <a:pt x="356" y="87"/>
                  </a:lnTo>
                  <a:lnTo>
                    <a:pt x="360" y="89"/>
                  </a:lnTo>
                  <a:lnTo>
                    <a:pt x="364" y="90"/>
                  </a:lnTo>
                  <a:lnTo>
                    <a:pt x="369" y="92"/>
                  </a:lnTo>
                  <a:lnTo>
                    <a:pt x="373" y="93"/>
                  </a:lnTo>
                  <a:lnTo>
                    <a:pt x="377" y="95"/>
                  </a:lnTo>
                  <a:lnTo>
                    <a:pt x="382" y="96"/>
                  </a:lnTo>
                  <a:lnTo>
                    <a:pt x="386" y="97"/>
                  </a:lnTo>
                  <a:lnTo>
                    <a:pt x="390" y="98"/>
                  </a:lnTo>
                  <a:lnTo>
                    <a:pt x="395" y="98"/>
                  </a:lnTo>
                  <a:lnTo>
                    <a:pt x="399" y="99"/>
                  </a:lnTo>
                  <a:lnTo>
                    <a:pt x="403" y="100"/>
                  </a:lnTo>
                  <a:lnTo>
                    <a:pt x="408" y="100"/>
                  </a:lnTo>
                  <a:lnTo>
                    <a:pt x="412" y="101"/>
                  </a:lnTo>
                  <a:lnTo>
                    <a:pt x="416" y="101"/>
                  </a:lnTo>
                  <a:lnTo>
                    <a:pt x="421" y="101"/>
                  </a:lnTo>
                  <a:lnTo>
                    <a:pt x="425" y="102"/>
                  </a:lnTo>
                  <a:lnTo>
                    <a:pt x="429" y="102"/>
                  </a:lnTo>
                  <a:lnTo>
                    <a:pt x="434" y="102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000"/>
            </a:p>
          </p:txBody>
        </p:sp>
      </p:grpSp>
      <p:grpSp>
        <p:nvGrpSpPr>
          <p:cNvPr id="4317" name="Group 257"/>
          <p:cNvGrpSpPr>
            <a:grpSpLocks noChangeAspect="1"/>
          </p:cNvGrpSpPr>
          <p:nvPr/>
        </p:nvGrpSpPr>
        <p:grpSpPr bwMode="auto">
          <a:xfrm>
            <a:off x="-468560" y="4581269"/>
            <a:ext cx="4790852" cy="1800059"/>
            <a:chOff x="114" y="606"/>
            <a:chExt cx="2111" cy="3733"/>
          </a:xfrm>
        </p:grpSpPr>
        <p:sp>
          <p:nvSpPr>
            <p:cNvPr id="4318" name="AutoShape 256"/>
            <p:cNvSpPr>
              <a:spLocks noChangeAspect="1" noChangeArrowheads="1" noTextEdit="1"/>
            </p:cNvSpPr>
            <p:nvPr/>
          </p:nvSpPr>
          <p:spPr bwMode="auto">
            <a:xfrm>
              <a:off x="114" y="2232"/>
              <a:ext cx="2111" cy="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19" name="Rectangle 258"/>
            <p:cNvSpPr>
              <a:spLocks noChangeArrowheads="1"/>
            </p:cNvSpPr>
            <p:nvPr/>
          </p:nvSpPr>
          <p:spPr bwMode="auto">
            <a:xfrm>
              <a:off x="590" y="606"/>
              <a:ext cx="130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Resampled random effects</a:t>
              </a:r>
              <a:endPara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2" name="Line 261"/>
            <p:cNvSpPr>
              <a:spLocks noChangeShapeType="1"/>
            </p:cNvSpPr>
            <p:nvPr/>
          </p:nvSpPr>
          <p:spPr bwMode="auto">
            <a:xfrm>
              <a:off x="416" y="3990"/>
              <a:ext cx="1604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23" name="Line 262"/>
            <p:cNvSpPr>
              <a:spLocks noChangeShapeType="1"/>
            </p:cNvSpPr>
            <p:nvPr/>
          </p:nvSpPr>
          <p:spPr bwMode="auto">
            <a:xfrm>
              <a:off x="416" y="3990"/>
              <a:ext cx="0" cy="3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24" name="Line 263"/>
            <p:cNvSpPr>
              <a:spLocks noChangeShapeType="1"/>
            </p:cNvSpPr>
            <p:nvPr/>
          </p:nvSpPr>
          <p:spPr bwMode="auto">
            <a:xfrm>
              <a:off x="819" y="3990"/>
              <a:ext cx="0" cy="3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25" name="Line 264"/>
            <p:cNvSpPr>
              <a:spLocks noChangeShapeType="1"/>
            </p:cNvSpPr>
            <p:nvPr/>
          </p:nvSpPr>
          <p:spPr bwMode="auto">
            <a:xfrm>
              <a:off x="1218" y="3990"/>
              <a:ext cx="0" cy="3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26" name="Line 265"/>
            <p:cNvSpPr>
              <a:spLocks noChangeShapeType="1"/>
            </p:cNvSpPr>
            <p:nvPr/>
          </p:nvSpPr>
          <p:spPr bwMode="auto">
            <a:xfrm>
              <a:off x="1617" y="3990"/>
              <a:ext cx="0" cy="3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27" name="Line 266"/>
            <p:cNvSpPr>
              <a:spLocks noChangeShapeType="1"/>
            </p:cNvSpPr>
            <p:nvPr/>
          </p:nvSpPr>
          <p:spPr bwMode="auto">
            <a:xfrm>
              <a:off x="2020" y="3990"/>
              <a:ext cx="0" cy="3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28" name="Rectangle 267"/>
            <p:cNvSpPr>
              <a:spLocks noChangeArrowheads="1"/>
            </p:cNvSpPr>
            <p:nvPr/>
          </p:nvSpPr>
          <p:spPr bwMode="auto">
            <a:xfrm>
              <a:off x="373" y="4062"/>
              <a:ext cx="10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-4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9" name="Rectangle 268"/>
            <p:cNvSpPr>
              <a:spLocks noChangeArrowheads="1"/>
            </p:cNvSpPr>
            <p:nvPr/>
          </p:nvSpPr>
          <p:spPr bwMode="auto">
            <a:xfrm>
              <a:off x="776" y="4062"/>
              <a:ext cx="10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-2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0" name="Rectangle 269"/>
            <p:cNvSpPr>
              <a:spLocks noChangeArrowheads="1"/>
            </p:cNvSpPr>
            <p:nvPr/>
          </p:nvSpPr>
          <p:spPr bwMode="auto">
            <a:xfrm>
              <a:off x="1186" y="4062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1" name="Rectangle 270"/>
            <p:cNvSpPr>
              <a:spLocks noChangeArrowheads="1"/>
            </p:cNvSpPr>
            <p:nvPr/>
          </p:nvSpPr>
          <p:spPr bwMode="auto">
            <a:xfrm>
              <a:off x="1585" y="4062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2" name="Rectangle 271"/>
            <p:cNvSpPr>
              <a:spLocks noChangeArrowheads="1"/>
            </p:cNvSpPr>
            <p:nvPr/>
          </p:nvSpPr>
          <p:spPr bwMode="auto">
            <a:xfrm>
              <a:off x="1988" y="4062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4" name="Rectangle 283"/>
            <p:cNvSpPr>
              <a:spLocks noChangeArrowheads="1"/>
            </p:cNvSpPr>
            <p:nvPr/>
          </p:nvSpPr>
          <p:spPr bwMode="auto">
            <a:xfrm>
              <a:off x="459" y="3933"/>
              <a:ext cx="40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45" name="Rectangle 284"/>
            <p:cNvSpPr>
              <a:spLocks noChangeArrowheads="1"/>
            </p:cNvSpPr>
            <p:nvPr/>
          </p:nvSpPr>
          <p:spPr bwMode="auto">
            <a:xfrm>
              <a:off x="499" y="3933"/>
              <a:ext cx="39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46" name="Rectangle 285"/>
            <p:cNvSpPr>
              <a:spLocks noChangeArrowheads="1"/>
            </p:cNvSpPr>
            <p:nvPr/>
          </p:nvSpPr>
          <p:spPr bwMode="auto">
            <a:xfrm>
              <a:off x="538" y="3933"/>
              <a:ext cx="40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47" name="Rectangle 286"/>
            <p:cNvSpPr>
              <a:spLocks noChangeArrowheads="1"/>
            </p:cNvSpPr>
            <p:nvPr/>
          </p:nvSpPr>
          <p:spPr bwMode="auto">
            <a:xfrm>
              <a:off x="578" y="3929"/>
              <a:ext cx="39" cy="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48" name="Rectangle 287"/>
            <p:cNvSpPr>
              <a:spLocks noChangeArrowheads="1"/>
            </p:cNvSpPr>
            <p:nvPr/>
          </p:nvSpPr>
          <p:spPr bwMode="auto">
            <a:xfrm>
              <a:off x="617" y="3926"/>
              <a:ext cx="40" cy="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49" name="Rectangle 288"/>
            <p:cNvSpPr>
              <a:spLocks noChangeArrowheads="1"/>
            </p:cNvSpPr>
            <p:nvPr/>
          </p:nvSpPr>
          <p:spPr bwMode="auto">
            <a:xfrm>
              <a:off x="657" y="3904"/>
              <a:ext cx="40" cy="2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51" name="Rectangle 289"/>
            <p:cNvSpPr>
              <a:spLocks noChangeArrowheads="1"/>
            </p:cNvSpPr>
            <p:nvPr/>
          </p:nvSpPr>
          <p:spPr bwMode="auto">
            <a:xfrm>
              <a:off x="697" y="3908"/>
              <a:ext cx="43" cy="2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52" name="Rectangle 290"/>
            <p:cNvSpPr>
              <a:spLocks noChangeArrowheads="1"/>
            </p:cNvSpPr>
            <p:nvPr/>
          </p:nvSpPr>
          <p:spPr bwMode="auto">
            <a:xfrm>
              <a:off x="740" y="3857"/>
              <a:ext cx="39" cy="7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53" name="Rectangle 291"/>
            <p:cNvSpPr>
              <a:spLocks noChangeArrowheads="1"/>
            </p:cNvSpPr>
            <p:nvPr/>
          </p:nvSpPr>
          <p:spPr bwMode="auto">
            <a:xfrm>
              <a:off x="779" y="3811"/>
              <a:ext cx="40" cy="12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54" name="Rectangle 292"/>
            <p:cNvSpPr>
              <a:spLocks noChangeArrowheads="1"/>
            </p:cNvSpPr>
            <p:nvPr/>
          </p:nvSpPr>
          <p:spPr bwMode="auto">
            <a:xfrm>
              <a:off x="819" y="3757"/>
              <a:ext cx="39" cy="17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55" name="Rectangle 293"/>
            <p:cNvSpPr>
              <a:spLocks noChangeArrowheads="1"/>
            </p:cNvSpPr>
            <p:nvPr/>
          </p:nvSpPr>
          <p:spPr bwMode="auto">
            <a:xfrm>
              <a:off x="858" y="3649"/>
              <a:ext cx="40" cy="28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56" name="Rectangle 294"/>
            <p:cNvSpPr>
              <a:spLocks noChangeArrowheads="1"/>
            </p:cNvSpPr>
            <p:nvPr/>
          </p:nvSpPr>
          <p:spPr bwMode="auto">
            <a:xfrm>
              <a:off x="898" y="3534"/>
              <a:ext cx="40" cy="39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57" name="Rectangle 295"/>
            <p:cNvSpPr>
              <a:spLocks noChangeArrowheads="1"/>
            </p:cNvSpPr>
            <p:nvPr/>
          </p:nvSpPr>
          <p:spPr bwMode="auto">
            <a:xfrm>
              <a:off x="938" y="3386"/>
              <a:ext cx="39" cy="54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58" name="Rectangle 296"/>
            <p:cNvSpPr>
              <a:spLocks noChangeArrowheads="1"/>
            </p:cNvSpPr>
            <p:nvPr/>
          </p:nvSpPr>
          <p:spPr bwMode="auto">
            <a:xfrm>
              <a:off x="977" y="3275"/>
              <a:ext cx="40" cy="65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59" name="Rectangle 297"/>
            <p:cNvSpPr>
              <a:spLocks noChangeArrowheads="1"/>
            </p:cNvSpPr>
            <p:nvPr/>
          </p:nvSpPr>
          <p:spPr bwMode="auto">
            <a:xfrm>
              <a:off x="1017" y="3117"/>
              <a:ext cx="43" cy="81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60" name="Rectangle 298"/>
            <p:cNvSpPr>
              <a:spLocks noChangeArrowheads="1"/>
            </p:cNvSpPr>
            <p:nvPr/>
          </p:nvSpPr>
          <p:spPr bwMode="auto">
            <a:xfrm>
              <a:off x="1060" y="2915"/>
              <a:ext cx="39" cy="101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61" name="Rectangle 299"/>
            <p:cNvSpPr>
              <a:spLocks noChangeArrowheads="1"/>
            </p:cNvSpPr>
            <p:nvPr/>
          </p:nvSpPr>
          <p:spPr bwMode="auto">
            <a:xfrm>
              <a:off x="1099" y="2829"/>
              <a:ext cx="40" cy="110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62" name="Rectangle 300"/>
            <p:cNvSpPr>
              <a:spLocks noChangeArrowheads="1"/>
            </p:cNvSpPr>
            <p:nvPr/>
          </p:nvSpPr>
          <p:spPr bwMode="auto">
            <a:xfrm>
              <a:off x="1139" y="2721"/>
              <a:ext cx="40" cy="121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63" name="Rectangle 301"/>
            <p:cNvSpPr>
              <a:spLocks noChangeArrowheads="1"/>
            </p:cNvSpPr>
            <p:nvPr/>
          </p:nvSpPr>
          <p:spPr bwMode="auto">
            <a:xfrm>
              <a:off x="1179" y="2566"/>
              <a:ext cx="39" cy="136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64" name="Rectangle 302"/>
            <p:cNvSpPr>
              <a:spLocks noChangeArrowheads="1"/>
            </p:cNvSpPr>
            <p:nvPr/>
          </p:nvSpPr>
          <p:spPr bwMode="auto">
            <a:xfrm>
              <a:off x="1218" y="2599"/>
              <a:ext cx="40" cy="133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65" name="Rectangle 303"/>
            <p:cNvSpPr>
              <a:spLocks noChangeArrowheads="1"/>
            </p:cNvSpPr>
            <p:nvPr/>
          </p:nvSpPr>
          <p:spPr bwMode="auto">
            <a:xfrm>
              <a:off x="1258" y="2638"/>
              <a:ext cx="39" cy="129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66" name="Rectangle 304"/>
            <p:cNvSpPr>
              <a:spLocks noChangeArrowheads="1"/>
            </p:cNvSpPr>
            <p:nvPr/>
          </p:nvSpPr>
          <p:spPr bwMode="auto">
            <a:xfrm>
              <a:off x="1297" y="2689"/>
              <a:ext cx="43" cy="124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67" name="Rectangle 305"/>
            <p:cNvSpPr>
              <a:spLocks noChangeArrowheads="1"/>
            </p:cNvSpPr>
            <p:nvPr/>
          </p:nvSpPr>
          <p:spPr bwMode="auto">
            <a:xfrm>
              <a:off x="1340" y="2771"/>
              <a:ext cx="40" cy="1162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68" name="Rectangle 306"/>
            <p:cNvSpPr>
              <a:spLocks noChangeArrowheads="1"/>
            </p:cNvSpPr>
            <p:nvPr/>
          </p:nvSpPr>
          <p:spPr bwMode="auto">
            <a:xfrm>
              <a:off x="1380" y="2940"/>
              <a:ext cx="39" cy="993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69" name="Rectangle 307"/>
            <p:cNvSpPr>
              <a:spLocks noChangeArrowheads="1"/>
            </p:cNvSpPr>
            <p:nvPr/>
          </p:nvSpPr>
          <p:spPr bwMode="auto">
            <a:xfrm>
              <a:off x="1419" y="3055"/>
              <a:ext cx="40" cy="87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70" name="Rectangle 308"/>
            <p:cNvSpPr>
              <a:spLocks noChangeArrowheads="1"/>
            </p:cNvSpPr>
            <p:nvPr/>
          </p:nvSpPr>
          <p:spPr bwMode="auto">
            <a:xfrm>
              <a:off x="1459" y="3304"/>
              <a:ext cx="40" cy="62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71" name="Rectangle 309"/>
            <p:cNvSpPr>
              <a:spLocks noChangeArrowheads="1"/>
            </p:cNvSpPr>
            <p:nvPr/>
          </p:nvSpPr>
          <p:spPr bwMode="auto">
            <a:xfrm>
              <a:off x="1499" y="3465"/>
              <a:ext cx="39" cy="46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72" name="Rectangle 310"/>
            <p:cNvSpPr>
              <a:spLocks noChangeArrowheads="1"/>
            </p:cNvSpPr>
            <p:nvPr/>
          </p:nvSpPr>
          <p:spPr bwMode="auto">
            <a:xfrm>
              <a:off x="1538" y="3595"/>
              <a:ext cx="40" cy="33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73" name="Rectangle 311"/>
            <p:cNvSpPr>
              <a:spLocks noChangeArrowheads="1"/>
            </p:cNvSpPr>
            <p:nvPr/>
          </p:nvSpPr>
          <p:spPr bwMode="auto">
            <a:xfrm>
              <a:off x="1578" y="3699"/>
              <a:ext cx="39" cy="23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74" name="Rectangle 312"/>
            <p:cNvSpPr>
              <a:spLocks noChangeArrowheads="1"/>
            </p:cNvSpPr>
            <p:nvPr/>
          </p:nvSpPr>
          <p:spPr bwMode="auto">
            <a:xfrm>
              <a:off x="1617" y="3778"/>
              <a:ext cx="43" cy="15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75" name="Rectangle 313"/>
            <p:cNvSpPr>
              <a:spLocks noChangeArrowheads="1"/>
            </p:cNvSpPr>
            <p:nvPr/>
          </p:nvSpPr>
          <p:spPr bwMode="auto">
            <a:xfrm>
              <a:off x="1660" y="3825"/>
              <a:ext cx="40" cy="10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76" name="Rectangle 314"/>
            <p:cNvSpPr>
              <a:spLocks noChangeArrowheads="1"/>
            </p:cNvSpPr>
            <p:nvPr/>
          </p:nvSpPr>
          <p:spPr bwMode="auto">
            <a:xfrm>
              <a:off x="1700" y="3879"/>
              <a:ext cx="40" cy="5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77" name="Rectangle 315"/>
            <p:cNvSpPr>
              <a:spLocks noChangeArrowheads="1"/>
            </p:cNvSpPr>
            <p:nvPr/>
          </p:nvSpPr>
          <p:spPr bwMode="auto">
            <a:xfrm>
              <a:off x="1740" y="3882"/>
              <a:ext cx="39" cy="5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78" name="Rectangle 316"/>
            <p:cNvSpPr>
              <a:spLocks noChangeArrowheads="1"/>
            </p:cNvSpPr>
            <p:nvPr/>
          </p:nvSpPr>
          <p:spPr bwMode="auto">
            <a:xfrm>
              <a:off x="1779" y="3918"/>
              <a:ext cx="40" cy="1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79" name="Rectangle 317"/>
            <p:cNvSpPr>
              <a:spLocks noChangeArrowheads="1"/>
            </p:cNvSpPr>
            <p:nvPr/>
          </p:nvSpPr>
          <p:spPr bwMode="auto">
            <a:xfrm>
              <a:off x="1819" y="3915"/>
              <a:ext cx="39" cy="1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80" name="Rectangle 318"/>
            <p:cNvSpPr>
              <a:spLocks noChangeArrowheads="1"/>
            </p:cNvSpPr>
            <p:nvPr/>
          </p:nvSpPr>
          <p:spPr bwMode="auto">
            <a:xfrm>
              <a:off x="1858" y="3929"/>
              <a:ext cx="40" cy="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81" name="Rectangle 319"/>
            <p:cNvSpPr>
              <a:spLocks noChangeArrowheads="1"/>
            </p:cNvSpPr>
            <p:nvPr/>
          </p:nvSpPr>
          <p:spPr bwMode="auto">
            <a:xfrm>
              <a:off x="1898" y="3929"/>
              <a:ext cx="43" cy="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82" name="Rectangle 320"/>
            <p:cNvSpPr>
              <a:spLocks noChangeArrowheads="1"/>
            </p:cNvSpPr>
            <p:nvPr/>
          </p:nvSpPr>
          <p:spPr bwMode="auto">
            <a:xfrm>
              <a:off x="1941" y="3933"/>
              <a:ext cx="40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83" name="Rectangle 321"/>
            <p:cNvSpPr>
              <a:spLocks noChangeArrowheads="1"/>
            </p:cNvSpPr>
            <p:nvPr/>
          </p:nvSpPr>
          <p:spPr bwMode="auto">
            <a:xfrm>
              <a:off x="1981" y="3933"/>
              <a:ext cx="39" cy="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84" name="Freeform 322"/>
            <p:cNvSpPr>
              <a:spLocks/>
            </p:cNvSpPr>
            <p:nvPr/>
          </p:nvSpPr>
          <p:spPr bwMode="auto">
            <a:xfrm>
              <a:off x="617" y="2588"/>
              <a:ext cx="1202" cy="1330"/>
            </a:xfrm>
            <a:custGeom>
              <a:avLst/>
              <a:gdLst>
                <a:gd name="T0" fmla="*/ 3 w 334"/>
                <a:gd name="T1" fmla="*/ 369 h 370"/>
                <a:gd name="T2" fmla="*/ 10 w 334"/>
                <a:gd name="T3" fmla="*/ 367 h 370"/>
                <a:gd name="T4" fmla="*/ 17 w 334"/>
                <a:gd name="T5" fmla="*/ 365 h 370"/>
                <a:gd name="T6" fmla="*/ 24 w 334"/>
                <a:gd name="T7" fmla="*/ 361 h 370"/>
                <a:gd name="T8" fmla="*/ 30 w 334"/>
                <a:gd name="T9" fmla="*/ 356 h 370"/>
                <a:gd name="T10" fmla="*/ 37 w 334"/>
                <a:gd name="T11" fmla="*/ 350 h 370"/>
                <a:gd name="T12" fmla="*/ 44 w 334"/>
                <a:gd name="T13" fmla="*/ 343 h 370"/>
                <a:gd name="T14" fmla="*/ 50 w 334"/>
                <a:gd name="T15" fmla="*/ 333 h 370"/>
                <a:gd name="T16" fmla="*/ 57 w 334"/>
                <a:gd name="T17" fmla="*/ 322 h 370"/>
                <a:gd name="T18" fmla="*/ 64 w 334"/>
                <a:gd name="T19" fmla="*/ 308 h 370"/>
                <a:gd name="T20" fmla="*/ 70 w 334"/>
                <a:gd name="T21" fmla="*/ 292 h 370"/>
                <a:gd name="T22" fmla="*/ 77 w 334"/>
                <a:gd name="T23" fmla="*/ 274 h 370"/>
                <a:gd name="T24" fmla="*/ 84 w 334"/>
                <a:gd name="T25" fmla="*/ 253 h 370"/>
                <a:gd name="T26" fmla="*/ 90 w 334"/>
                <a:gd name="T27" fmla="*/ 230 h 370"/>
                <a:gd name="T28" fmla="*/ 97 w 334"/>
                <a:gd name="T29" fmla="*/ 205 h 370"/>
                <a:gd name="T30" fmla="*/ 104 w 334"/>
                <a:gd name="T31" fmla="*/ 179 h 370"/>
                <a:gd name="T32" fmla="*/ 110 w 334"/>
                <a:gd name="T33" fmla="*/ 152 h 370"/>
                <a:gd name="T34" fmla="*/ 117 w 334"/>
                <a:gd name="T35" fmla="*/ 125 h 370"/>
                <a:gd name="T36" fmla="*/ 124 w 334"/>
                <a:gd name="T37" fmla="*/ 98 h 370"/>
                <a:gd name="T38" fmla="*/ 130 w 334"/>
                <a:gd name="T39" fmla="*/ 73 h 370"/>
                <a:gd name="T40" fmla="*/ 137 w 334"/>
                <a:gd name="T41" fmla="*/ 51 h 370"/>
                <a:gd name="T42" fmla="*/ 144 w 334"/>
                <a:gd name="T43" fmla="*/ 32 h 370"/>
                <a:gd name="T44" fmla="*/ 150 w 334"/>
                <a:gd name="T45" fmla="*/ 17 h 370"/>
                <a:gd name="T46" fmla="*/ 157 w 334"/>
                <a:gd name="T47" fmla="*/ 6 h 370"/>
                <a:gd name="T48" fmla="*/ 164 w 334"/>
                <a:gd name="T49" fmla="*/ 1 h 370"/>
                <a:gd name="T50" fmla="*/ 170 w 334"/>
                <a:gd name="T51" fmla="*/ 1 h 370"/>
                <a:gd name="T52" fmla="*/ 177 w 334"/>
                <a:gd name="T53" fmla="*/ 6 h 370"/>
                <a:gd name="T54" fmla="*/ 184 w 334"/>
                <a:gd name="T55" fmla="*/ 17 h 370"/>
                <a:gd name="T56" fmla="*/ 191 w 334"/>
                <a:gd name="T57" fmla="*/ 32 h 370"/>
                <a:gd name="T58" fmla="*/ 197 w 334"/>
                <a:gd name="T59" fmla="*/ 51 h 370"/>
                <a:gd name="T60" fmla="*/ 204 w 334"/>
                <a:gd name="T61" fmla="*/ 73 h 370"/>
                <a:gd name="T62" fmla="*/ 211 w 334"/>
                <a:gd name="T63" fmla="*/ 98 h 370"/>
                <a:gd name="T64" fmla="*/ 217 w 334"/>
                <a:gd name="T65" fmla="*/ 125 h 370"/>
                <a:gd name="T66" fmla="*/ 224 w 334"/>
                <a:gd name="T67" fmla="*/ 152 h 370"/>
                <a:gd name="T68" fmla="*/ 231 w 334"/>
                <a:gd name="T69" fmla="*/ 179 h 370"/>
                <a:gd name="T70" fmla="*/ 237 w 334"/>
                <a:gd name="T71" fmla="*/ 205 h 370"/>
                <a:gd name="T72" fmla="*/ 244 w 334"/>
                <a:gd name="T73" fmla="*/ 230 h 370"/>
                <a:gd name="T74" fmla="*/ 251 w 334"/>
                <a:gd name="T75" fmla="*/ 253 h 370"/>
                <a:gd name="T76" fmla="*/ 257 w 334"/>
                <a:gd name="T77" fmla="*/ 274 h 370"/>
                <a:gd name="T78" fmla="*/ 264 w 334"/>
                <a:gd name="T79" fmla="*/ 292 h 370"/>
                <a:gd name="T80" fmla="*/ 271 w 334"/>
                <a:gd name="T81" fmla="*/ 308 h 370"/>
                <a:gd name="T82" fmla="*/ 277 w 334"/>
                <a:gd name="T83" fmla="*/ 322 h 370"/>
                <a:gd name="T84" fmla="*/ 284 w 334"/>
                <a:gd name="T85" fmla="*/ 333 h 370"/>
                <a:gd name="T86" fmla="*/ 291 w 334"/>
                <a:gd name="T87" fmla="*/ 343 h 370"/>
                <a:gd name="T88" fmla="*/ 297 w 334"/>
                <a:gd name="T89" fmla="*/ 350 h 370"/>
                <a:gd name="T90" fmla="*/ 304 w 334"/>
                <a:gd name="T91" fmla="*/ 356 h 370"/>
                <a:gd name="T92" fmla="*/ 311 w 334"/>
                <a:gd name="T93" fmla="*/ 361 h 370"/>
                <a:gd name="T94" fmla="*/ 317 w 334"/>
                <a:gd name="T95" fmla="*/ 365 h 370"/>
                <a:gd name="T96" fmla="*/ 324 w 334"/>
                <a:gd name="T97" fmla="*/ 367 h 370"/>
                <a:gd name="T98" fmla="*/ 331 w 334"/>
                <a:gd name="T99" fmla="*/ 36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4" h="370">
                  <a:moveTo>
                    <a:pt x="0" y="370"/>
                  </a:moveTo>
                  <a:lnTo>
                    <a:pt x="3" y="369"/>
                  </a:lnTo>
                  <a:lnTo>
                    <a:pt x="7" y="368"/>
                  </a:lnTo>
                  <a:lnTo>
                    <a:pt x="10" y="367"/>
                  </a:lnTo>
                  <a:lnTo>
                    <a:pt x="13" y="366"/>
                  </a:lnTo>
                  <a:lnTo>
                    <a:pt x="17" y="365"/>
                  </a:lnTo>
                  <a:lnTo>
                    <a:pt x="20" y="363"/>
                  </a:lnTo>
                  <a:lnTo>
                    <a:pt x="24" y="361"/>
                  </a:lnTo>
                  <a:lnTo>
                    <a:pt x="27" y="359"/>
                  </a:lnTo>
                  <a:lnTo>
                    <a:pt x="30" y="356"/>
                  </a:lnTo>
                  <a:lnTo>
                    <a:pt x="34" y="353"/>
                  </a:lnTo>
                  <a:lnTo>
                    <a:pt x="37" y="350"/>
                  </a:lnTo>
                  <a:lnTo>
                    <a:pt x="40" y="347"/>
                  </a:lnTo>
                  <a:lnTo>
                    <a:pt x="44" y="343"/>
                  </a:lnTo>
                  <a:lnTo>
                    <a:pt x="47" y="338"/>
                  </a:lnTo>
                  <a:lnTo>
                    <a:pt x="50" y="333"/>
                  </a:lnTo>
                  <a:lnTo>
                    <a:pt x="54" y="328"/>
                  </a:lnTo>
                  <a:lnTo>
                    <a:pt x="57" y="322"/>
                  </a:lnTo>
                  <a:lnTo>
                    <a:pt x="60" y="315"/>
                  </a:lnTo>
                  <a:lnTo>
                    <a:pt x="64" y="308"/>
                  </a:lnTo>
                  <a:lnTo>
                    <a:pt x="67" y="300"/>
                  </a:lnTo>
                  <a:lnTo>
                    <a:pt x="70" y="292"/>
                  </a:lnTo>
                  <a:lnTo>
                    <a:pt x="74" y="283"/>
                  </a:lnTo>
                  <a:lnTo>
                    <a:pt x="77" y="274"/>
                  </a:lnTo>
                  <a:lnTo>
                    <a:pt x="80" y="264"/>
                  </a:lnTo>
                  <a:lnTo>
                    <a:pt x="84" y="253"/>
                  </a:lnTo>
                  <a:lnTo>
                    <a:pt x="87" y="242"/>
                  </a:lnTo>
                  <a:lnTo>
                    <a:pt x="90" y="230"/>
                  </a:lnTo>
                  <a:lnTo>
                    <a:pt x="94" y="218"/>
                  </a:lnTo>
                  <a:lnTo>
                    <a:pt x="97" y="205"/>
                  </a:lnTo>
                  <a:lnTo>
                    <a:pt x="100" y="192"/>
                  </a:lnTo>
                  <a:lnTo>
                    <a:pt x="104" y="179"/>
                  </a:lnTo>
                  <a:lnTo>
                    <a:pt x="107" y="165"/>
                  </a:lnTo>
                  <a:lnTo>
                    <a:pt x="110" y="152"/>
                  </a:lnTo>
                  <a:lnTo>
                    <a:pt x="114" y="138"/>
                  </a:lnTo>
                  <a:lnTo>
                    <a:pt x="117" y="125"/>
                  </a:lnTo>
                  <a:lnTo>
                    <a:pt x="120" y="111"/>
                  </a:lnTo>
                  <a:lnTo>
                    <a:pt x="124" y="98"/>
                  </a:lnTo>
                  <a:lnTo>
                    <a:pt x="127" y="86"/>
                  </a:lnTo>
                  <a:lnTo>
                    <a:pt x="130" y="73"/>
                  </a:lnTo>
                  <a:lnTo>
                    <a:pt x="134" y="62"/>
                  </a:lnTo>
                  <a:lnTo>
                    <a:pt x="137" y="51"/>
                  </a:lnTo>
                  <a:lnTo>
                    <a:pt x="140" y="41"/>
                  </a:lnTo>
                  <a:lnTo>
                    <a:pt x="144" y="32"/>
                  </a:lnTo>
                  <a:lnTo>
                    <a:pt x="147" y="24"/>
                  </a:lnTo>
                  <a:lnTo>
                    <a:pt x="150" y="17"/>
                  </a:lnTo>
                  <a:lnTo>
                    <a:pt x="154" y="11"/>
                  </a:lnTo>
                  <a:lnTo>
                    <a:pt x="157" y="6"/>
                  </a:lnTo>
                  <a:lnTo>
                    <a:pt x="160" y="3"/>
                  </a:lnTo>
                  <a:lnTo>
                    <a:pt x="164" y="1"/>
                  </a:lnTo>
                  <a:lnTo>
                    <a:pt x="167" y="0"/>
                  </a:lnTo>
                  <a:lnTo>
                    <a:pt x="170" y="1"/>
                  </a:lnTo>
                  <a:lnTo>
                    <a:pt x="174" y="3"/>
                  </a:lnTo>
                  <a:lnTo>
                    <a:pt x="177" y="6"/>
                  </a:lnTo>
                  <a:lnTo>
                    <a:pt x="180" y="11"/>
                  </a:lnTo>
                  <a:lnTo>
                    <a:pt x="184" y="17"/>
                  </a:lnTo>
                  <a:lnTo>
                    <a:pt x="187" y="24"/>
                  </a:lnTo>
                  <a:lnTo>
                    <a:pt x="191" y="32"/>
                  </a:lnTo>
                  <a:lnTo>
                    <a:pt x="194" y="41"/>
                  </a:lnTo>
                  <a:lnTo>
                    <a:pt x="197" y="51"/>
                  </a:lnTo>
                  <a:lnTo>
                    <a:pt x="201" y="62"/>
                  </a:lnTo>
                  <a:lnTo>
                    <a:pt x="204" y="73"/>
                  </a:lnTo>
                  <a:lnTo>
                    <a:pt x="207" y="86"/>
                  </a:lnTo>
                  <a:lnTo>
                    <a:pt x="211" y="98"/>
                  </a:lnTo>
                  <a:lnTo>
                    <a:pt x="214" y="111"/>
                  </a:lnTo>
                  <a:lnTo>
                    <a:pt x="217" y="125"/>
                  </a:lnTo>
                  <a:lnTo>
                    <a:pt x="221" y="138"/>
                  </a:lnTo>
                  <a:lnTo>
                    <a:pt x="224" y="152"/>
                  </a:lnTo>
                  <a:lnTo>
                    <a:pt x="227" y="165"/>
                  </a:lnTo>
                  <a:lnTo>
                    <a:pt x="231" y="179"/>
                  </a:lnTo>
                  <a:lnTo>
                    <a:pt x="234" y="192"/>
                  </a:lnTo>
                  <a:lnTo>
                    <a:pt x="237" y="205"/>
                  </a:lnTo>
                  <a:lnTo>
                    <a:pt x="241" y="218"/>
                  </a:lnTo>
                  <a:lnTo>
                    <a:pt x="244" y="230"/>
                  </a:lnTo>
                  <a:lnTo>
                    <a:pt x="247" y="242"/>
                  </a:lnTo>
                  <a:lnTo>
                    <a:pt x="251" y="253"/>
                  </a:lnTo>
                  <a:lnTo>
                    <a:pt x="254" y="264"/>
                  </a:lnTo>
                  <a:lnTo>
                    <a:pt x="257" y="274"/>
                  </a:lnTo>
                  <a:lnTo>
                    <a:pt x="261" y="283"/>
                  </a:lnTo>
                  <a:lnTo>
                    <a:pt x="264" y="292"/>
                  </a:lnTo>
                  <a:lnTo>
                    <a:pt x="267" y="300"/>
                  </a:lnTo>
                  <a:lnTo>
                    <a:pt x="271" y="308"/>
                  </a:lnTo>
                  <a:lnTo>
                    <a:pt x="274" y="315"/>
                  </a:lnTo>
                  <a:lnTo>
                    <a:pt x="277" y="322"/>
                  </a:lnTo>
                  <a:lnTo>
                    <a:pt x="281" y="328"/>
                  </a:lnTo>
                  <a:lnTo>
                    <a:pt x="284" y="333"/>
                  </a:lnTo>
                  <a:lnTo>
                    <a:pt x="287" y="338"/>
                  </a:lnTo>
                  <a:lnTo>
                    <a:pt x="291" y="343"/>
                  </a:lnTo>
                  <a:lnTo>
                    <a:pt x="294" y="347"/>
                  </a:lnTo>
                  <a:lnTo>
                    <a:pt x="297" y="350"/>
                  </a:lnTo>
                  <a:lnTo>
                    <a:pt x="301" y="353"/>
                  </a:lnTo>
                  <a:lnTo>
                    <a:pt x="304" y="356"/>
                  </a:lnTo>
                  <a:lnTo>
                    <a:pt x="307" y="359"/>
                  </a:lnTo>
                  <a:lnTo>
                    <a:pt x="311" y="361"/>
                  </a:lnTo>
                  <a:lnTo>
                    <a:pt x="314" y="363"/>
                  </a:lnTo>
                  <a:lnTo>
                    <a:pt x="317" y="365"/>
                  </a:lnTo>
                  <a:lnTo>
                    <a:pt x="321" y="366"/>
                  </a:lnTo>
                  <a:lnTo>
                    <a:pt x="324" y="367"/>
                  </a:lnTo>
                  <a:lnTo>
                    <a:pt x="327" y="368"/>
                  </a:lnTo>
                  <a:lnTo>
                    <a:pt x="331" y="369"/>
                  </a:lnTo>
                  <a:lnTo>
                    <a:pt x="334" y="370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</p:grpSp>
      <p:grpSp>
        <p:nvGrpSpPr>
          <p:cNvPr id="4385" name="Group 110911"/>
          <p:cNvGrpSpPr>
            <a:grpSpLocks noChangeAspect="1"/>
          </p:cNvGrpSpPr>
          <p:nvPr/>
        </p:nvGrpSpPr>
        <p:grpSpPr bwMode="auto">
          <a:xfrm>
            <a:off x="5075559" y="3284984"/>
            <a:ext cx="3744913" cy="3576638"/>
            <a:chOff x="2951" y="2127"/>
            <a:chExt cx="2359" cy="2253"/>
          </a:xfrm>
        </p:grpSpPr>
        <p:sp>
          <p:nvSpPr>
            <p:cNvPr id="4386" name="AutoShape 110910"/>
            <p:cNvSpPr>
              <a:spLocks noChangeAspect="1" noChangeArrowheads="1" noTextEdit="1"/>
            </p:cNvSpPr>
            <p:nvPr/>
          </p:nvSpPr>
          <p:spPr bwMode="auto">
            <a:xfrm>
              <a:off x="3065" y="2127"/>
              <a:ext cx="2245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grpSp>
          <p:nvGrpSpPr>
            <p:cNvPr id="4387" name="Group 111112"/>
            <p:cNvGrpSpPr>
              <a:grpSpLocks/>
            </p:cNvGrpSpPr>
            <p:nvPr/>
          </p:nvGrpSpPr>
          <p:grpSpPr bwMode="auto">
            <a:xfrm>
              <a:off x="3421" y="2605"/>
              <a:ext cx="1487" cy="1342"/>
              <a:chOff x="3421" y="2605"/>
              <a:chExt cx="1487" cy="1342"/>
            </a:xfrm>
          </p:grpSpPr>
          <p:sp>
            <p:nvSpPr>
              <p:cNvPr id="115721" name="Oval 110912"/>
              <p:cNvSpPr>
                <a:spLocks noChangeArrowheads="1"/>
              </p:cNvSpPr>
              <p:nvPr/>
            </p:nvSpPr>
            <p:spPr bwMode="auto">
              <a:xfrm>
                <a:off x="4059" y="330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22" name="Oval 110913"/>
              <p:cNvSpPr>
                <a:spLocks noChangeArrowheads="1"/>
              </p:cNvSpPr>
              <p:nvPr/>
            </p:nvSpPr>
            <p:spPr bwMode="auto">
              <a:xfrm>
                <a:off x="3948" y="31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23" name="Oval 110914"/>
              <p:cNvSpPr>
                <a:spLocks noChangeArrowheads="1"/>
              </p:cNvSpPr>
              <p:nvPr/>
            </p:nvSpPr>
            <p:spPr bwMode="auto">
              <a:xfrm>
                <a:off x="3421" y="342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24" name="Oval 110915"/>
              <p:cNvSpPr>
                <a:spLocks noChangeArrowheads="1"/>
              </p:cNvSpPr>
              <p:nvPr/>
            </p:nvSpPr>
            <p:spPr bwMode="auto">
              <a:xfrm>
                <a:off x="4059" y="304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25" name="Oval 110916"/>
              <p:cNvSpPr>
                <a:spLocks noChangeArrowheads="1"/>
              </p:cNvSpPr>
              <p:nvPr/>
            </p:nvSpPr>
            <p:spPr bwMode="auto">
              <a:xfrm>
                <a:off x="3696" y="314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26" name="Oval 110917"/>
              <p:cNvSpPr>
                <a:spLocks noChangeArrowheads="1"/>
              </p:cNvSpPr>
              <p:nvPr/>
            </p:nvSpPr>
            <p:spPr bwMode="auto">
              <a:xfrm>
                <a:off x="3421" y="356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27" name="Oval 110918"/>
              <p:cNvSpPr>
                <a:spLocks noChangeArrowheads="1"/>
              </p:cNvSpPr>
              <p:nvPr/>
            </p:nvSpPr>
            <p:spPr bwMode="auto">
              <a:xfrm>
                <a:off x="3696" y="33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28" name="Oval 110919"/>
              <p:cNvSpPr>
                <a:spLocks noChangeArrowheads="1"/>
              </p:cNvSpPr>
              <p:nvPr/>
            </p:nvSpPr>
            <p:spPr bwMode="auto">
              <a:xfrm>
                <a:off x="3574" y="322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29" name="Oval 110920"/>
              <p:cNvSpPr>
                <a:spLocks noChangeArrowheads="1"/>
              </p:cNvSpPr>
              <p:nvPr/>
            </p:nvSpPr>
            <p:spPr bwMode="auto">
              <a:xfrm>
                <a:off x="4059" y="3129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30" name="Oval 110921"/>
              <p:cNvSpPr>
                <a:spLocks noChangeArrowheads="1"/>
              </p:cNvSpPr>
              <p:nvPr/>
            </p:nvSpPr>
            <p:spPr bwMode="auto">
              <a:xfrm>
                <a:off x="3421" y="369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31" name="Oval 110922"/>
              <p:cNvSpPr>
                <a:spLocks noChangeArrowheads="1"/>
              </p:cNvSpPr>
              <p:nvPr/>
            </p:nvSpPr>
            <p:spPr bwMode="auto">
              <a:xfrm>
                <a:off x="3876" y="33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32" name="Oval 110923"/>
              <p:cNvSpPr>
                <a:spLocks noChangeArrowheads="1"/>
              </p:cNvSpPr>
              <p:nvPr/>
            </p:nvSpPr>
            <p:spPr bwMode="auto">
              <a:xfrm>
                <a:off x="3421" y="347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33" name="Oval 110924"/>
              <p:cNvSpPr>
                <a:spLocks noChangeArrowheads="1"/>
              </p:cNvSpPr>
              <p:nvPr/>
            </p:nvSpPr>
            <p:spPr bwMode="auto">
              <a:xfrm>
                <a:off x="4224" y="298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34" name="Oval 110925"/>
              <p:cNvSpPr>
                <a:spLocks noChangeArrowheads="1"/>
              </p:cNvSpPr>
              <p:nvPr/>
            </p:nvSpPr>
            <p:spPr bwMode="auto">
              <a:xfrm>
                <a:off x="3876" y="340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35" name="Oval 110926"/>
              <p:cNvSpPr>
                <a:spLocks noChangeArrowheads="1"/>
              </p:cNvSpPr>
              <p:nvPr/>
            </p:nvSpPr>
            <p:spPr bwMode="auto">
              <a:xfrm>
                <a:off x="3876" y="328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36" name="Oval 110927"/>
              <p:cNvSpPr>
                <a:spLocks noChangeArrowheads="1"/>
              </p:cNvSpPr>
              <p:nvPr/>
            </p:nvSpPr>
            <p:spPr bwMode="auto">
              <a:xfrm>
                <a:off x="3696" y="3259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37" name="Oval 110928"/>
              <p:cNvSpPr>
                <a:spLocks noChangeArrowheads="1"/>
              </p:cNvSpPr>
              <p:nvPr/>
            </p:nvSpPr>
            <p:spPr bwMode="auto">
              <a:xfrm>
                <a:off x="4006" y="315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38" name="Oval 110929"/>
              <p:cNvSpPr>
                <a:spLocks noChangeArrowheads="1"/>
              </p:cNvSpPr>
              <p:nvPr/>
            </p:nvSpPr>
            <p:spPr bwMode="auto">
              <a:xfrm>
                <a:off x="3696" y="335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39" name="Oval 110930"/>
              <p:cNvSpPr>
                <a:spLocks noChangeArrowheads="1"/>
              </p:cNvSpPr>
              <p:nvPr/>
            </p:nvSpPr>
            <p:spPr bwMode="auto">
              <a:xfrm>
                <a:off x="4059" y="297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40" name="Oval 110931"/>
              <p:cNvSpPr>
                <a:spLocks noChangeArrowheads="1"/>
              </p:cNvSpPr>
              <p:nvPr/>
            </p:nvSpPr>
            <p:spPr bwMode="auto">
              <a:xfrm>
                <a:off x="3876" y="329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41" name="Oval 110932"/>
              <p:cNvSpPr>
                <a:spLocks noChangeArrowheads="1"/>
              </p:cNvSpPr>
              <p:nvPr/>
            </p:nvSpPr>
            <p:spPr bwMode="auto">
              <a:xfrm>
                <a:off x="3876" y="320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42" name="Oval 110933"/>
              <p:cNvSpPr>
                <a:spLocks noChangeArrowheads="1"/>
              </p:cNvSpPr>
              <p:nvPr/>
            </p:nvSpPr>
            <p:spPr bwMode="auto">
              <a:xfrm>
                <a:off x="4430" y="282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43" name="Oval 110934"/>
              <p:cNvSpPr>
                <a:spLocks noChangeArrowheads="1"/>
              </p:cNvSpPr>
              <p:nvPr/>
            </p:nvSpPr>
            <p:spPr bwMode="auto">
              <a:xfrm>
                <a:off x="3696" y="340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44" name="Oval 110935"/>
              <p:cNvSpPr>
                <a:spLocks noChangeArrowheads="1"/>
              </p:cNvSpPr>
              <p:nvPr/>
            </p:nvSpPr>
            <p:spPr bwMode="auto">
              <a:xfrm>
                <a:off x="3421" y="350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45" name="Oval 110936"/>
              <p:cNvSpPr>
                <a:spLocks noChangeArrowheads="1"/>
              </p:cNvSpPr>
              <p:nvPr/>
            </p:nvSpPr>
            <p:spPr bwMode="auto">
              <a:xfrm>
                <a:off x="4224" y="291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46" name="Oval 110937"/>
              <p:cNvSpPr>
                <a:spLocks noChangeArrowheads="1"/>
              </p:cNvSpPr>
              <p:nvPr/>
            </p:nvSpPr>
            <p:spPr bwMode="auto">
              <a:xfrm>
                <a:off x="3696" y="338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47" name="Oval 110938"/>
              <p:cNvSpPr>
                <a:spLocks noChangeArrowheads="1"/>
              </p:cNvSpPr>
              <p:nvPr/>
            </p:nvSpPr>
            <p:spPr bwMode="auto">
              <a:xfrm>
                <a:off x="3696" y="326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48" name="Oval 110939"/>
              <p:cNvSpPr>
                <a:spLocks noChangeArrowheads="1"/>
              </p:cNvSpPr>
              <p:nvPr/>
            </p:nvSpPr>
            <p:spPr bwMode="auto">
              <a:xfrm>
                <a:off x="3948" y="328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49" name="Oval 110940"/>
              <p:cNvSpPr>
                <a:spLocks noChangeArrowheads="1"/>
              </p:cNvSpPr>
              <p:nvPr/>
            </p:nvSpPr>
            <p:spPr bwMode="auto">
              <a:xfrm>
                <a:off x="3421" y="348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50" name="Oval 110941"/>
              <p:cNvSpPr>
                <a:spLocks noChangeArrowheads="1"/>
              </p:cNvSpPr>
              <p:nvPr/>
            </p:nvSpPr>
            <p:spPr bwMode="auto">
              <a:xfrm>
                <a:off x="3696" y="337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51" name="Oval 110942"/>
              <p:cNvSpPr>
                <a:spLocks noChangeArrowheads="1"/>
              </p:cNvSpPr>
              <p:nvPr/>
            </p:nvSpPr>
            <p:spPr bwMode="auto">
              <a:xfrm>
                <a:off x="3796" y="3289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52" name="Oval 110943"/>
              <p:cNvSpPr>
                <a:spLocks noChangeArrowheads="1"/>
              </p:cNvSpPr>
              <p:nvPr/>
            </p:nvSpPr>
            <p:spPr bwMode="auto">
              <a:xfrm>
                <a:off x="3421" y="341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53" name="Oval 110944"/>
              <p:cNvSpPr>
                <a:spLocks noChangeArrowheads="1"/>
              </p:cNvSpPr>
              <p:nvPr/>
            </p:nvSpPr>
            <p:spPr bwMode="auto">
              <a:xfrm>
                <a:off x="3574" y="332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54" name="Oval 110945"/>
              <p:cNvSpPr>
                <a:spLocks noChangeArrowheads="1"/>
              </p:cNvSpPr>
              <p:nvPr/>
            </p:nvSpPr>
            <p:spPr bwMode="auto">
              <a:xfrm>
                <a:off x="4189" y="295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55" name="Oval 110946"/>
              <p:cNvSpPr>
                <a:spLocks noChangeArrowheads="1"/>
              </p:cNvSpPr>
              <p:nvPr/>
            </p:nvSpPr>
            <p:spPr bwMode="auto">
              <a:xfrm>
                <a:off x="3421" y="361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56" name="Oval 110947"/>
              <p:cNvSpPr>
                <a:spLocks noChangeArrowheads="1"/>
              </p:cNvSpPr>
              <p:nvPr/>
            </p:nvSpPr>
            <p:spPr bwMode="auto">
              <a:xfrm>
                <a:off x="3574" y="335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57" name="Oval 110948"/>
              <p:cNvSpPr>
                <a:spLocks noChangeArrowheads="1"/>
              </p:cNvSpPr>
              <p:nvPr/>
            </p:nvSpPr>
            <p:spPr bwMode="auto">
              <a:xfrm>
                <a:off x="4059" y="317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58" name="Oval 110949"/>
              <p:cNvSpPr>
                <a:spLocks noChangeArrowheads="1"/>
              </p:cNvSpPr>
              <p:nvPr/>
            </p:nvSpPr>
            <p:spPr bwMode="auto">
              <a:xfrm>
                <a:off x="4365" y="296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59" name="Oval 110950"/>
              <p:cNvSpPr>
                <a:spLocks noChangeArrowheads="1"/>
              </p:cNvSpPr>
              <p:nvPr/>
            </p:nvSpPr>
            <p:spPr bwMode="auto">
              <a:xfrm>
                <a:off x="3696" y="330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60" name="Oval 110951"/>
              <p:cNvSpPr>
                <a:spLocks noChangeArrowheads="1"/>
              </p:cNvSpPr>
              <p:nvPr/>
            </p:nvSpPr>
            <p:spPr bwMode="auto">
              <a:xfrm>
                <a:off x="4059" y="317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61" name="Oval 110952"/>
              <p:cNvSpPr>
                <a:spLocks noChangeArrowheads="1"/>
              </p:cNvSpPr>
              <p:nvPr/>
            </p:nvSpPr>
            <p:spPr bwMode="auto">
              <a:xfrm>
                <a:off x="3574" y="351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62" name="Oval 110953"/>
              <p:cNvSpPr>
                <a:spLocks noChangeArrowheads="1"/>
              </p:cNvSpPr>
              <p:nvPr/>
            </p:nvSpPr>
            <p:spPr bwMode="auto">
              <a:xfrm>
                <a:off x="3796" y="3281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63" name="Oval 110954"/>
              <p:cNvSpPr>
                <a:spLocks noChangeArrowheads="1"/>
              </p:cNvSpPr>
              <p:nvPr/>
            </p:nvSpPr>
            <p:spPr bwMode="auto">
              <a:xfrm>
                <a:off x="4006" y="308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64" name="Oval 110955"/>
              <p:cNvSpPr>
                <a:spLocks noChangeArrowheads="1"/>
              </p:cNvSpPr>
              <p:nvPr/>
            </p:nvSpPr>
            <p:spPr bwMode="auto">
              <a:xfrm>
                <a:off x="4339" y="299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65" name="Oval 110956"/>
              <p:cNvSpPr>
                <a:spLocks noChangeArrowheads="1"/>
              </p:cNvSpPr>
              <p:nvPr/>
            </p:nvSpPr>
            <p:spPr bwMode="auto">
              <a:xfrm>
                <a:off x="3421" y="350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66" name="Oval 110957"/>
              <p:cNvSpPr>
                <a:spLocks noChangeArrowheads="1"/>
              </p:cNvSpPr>
              <p:nvPr/>
            </p:nvSpPr>
            <p:spPr bwMode="auto">
              <a:xfrm>
                <a:off x="4059" y="308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67" name="Oval 110958"/>
              <p:cNvSpPr>
                <a:spLocks noChangeArrowheads="1"/>
              </p:cNvSpPr>
              <p:nvPr/>
            </p:nvSpPr>
            <p:spPr bwMode="auto">
              <a:xfrm>
                <a:off x="3696" y="322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68" name="Oval 110959"/>
              <p:cNvSpPr>
                <a:spLocks noChangeArrowheads="1"/>
              </p:cNvSpPr>
              <p:nvPr/>
            </p:nvSpPr>
            <p:spPr bwMode="auto">
              <a:xfrm>
                <a:off x="3796" y="3297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69" name="Oval 110960"/>
              <p:cNvSpPr>
                <a:spLocks noChangeArrowheads="1"/>
              </p:cNvSpPr>
              <p:nvPr/>
            </p:nvSpPr>
            <p:spPr bwMode="auto">
              <a:xfrm>
                <a:off x="3574" y="328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70" name="Oval 110961"/>
              <p:cNvSpPr>
                <a:spLocks noChangeArrowheads="1"/>
              </p:cNvSpPr>
              <p:nvPr/>
            </p:nvSpPr>
            <p:spPr bwMode="auto">
              <a:xfrm>
                <a:off x="3876" y="310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71" name="Oval 110962"/>
              <p:cNvSpPr>
                <a:spLocks noChangeArrowheads="1"/>
              </p:cNvSpPr>
              <p:nvPr/>
            </p:nvSpPr>
            <p:spPr bwMode="auto">
              <a:xfrm>
                <a:off x="4006" y="314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72" name="Oval 110963"/>
              <p:cNvSpPr>
                <a:spLocks noChangeArrowheads="1"/>
              </p:cNvSpPr>
              <p:nvPr/>
            </p:nvSpPr>
            <p:spPr bwMode="auto">
              <a:xfrm>
                <a:off x="3796" y="3373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73" name="Oval 110964"/>
              <p:cNvSpPr>
                <a:spLocks noChangeArrowheads="1"/>
              </p:cNvSpPr>
              <p:nvPr/>
            </p:nvSpPr>
            <p:spPr bwMode="auto">
              <a:xfrm>
                <a:off x="4339" y="286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74" name="Oval 110965"/>
              <p:cNvSpPr>
                <a:spLocks noChangeArrowheads="1"/>
              </p:cNvSpPr>
              <p:nvPr/>
            </p:nvSpPr>
            <p:spPr bwMode="auto">
              <a:xfrm>
                <a:off x="4059" y="3129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75" name="Oval 110966"/>
              <p:cNvSpPr>
                <a:spLocks noChangeArrowheads="1"/>
              </p:cNvSpPr>
              <p:nvPr/>
            </p:nvSpPr>
            <p:spPr bwMode="auto">
              <a:xfrm>
                <a:off x="3696" y="32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76" name="Oval 110967"/>
              <p:cNvSpPr>
                <a:spLocks noChangeArrowheads="1"/>
              </p:cNvSpPr>
              <p:nvPr/>
            </p:nvSpPr>
            <p:spPr bwMode="auto">
              <a:xfrm>
                <a:off x="4549" y="273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77" name="Oval 110968"/>
              <p:cNvSpPr>
                <a:spLocks noChangeArrowheads="1"/>
              </p:cNvSpPr>
              <p:nvPr/>
            </p:nvSpPr>
            <p:spPr bwMode="auto">
              <a:xfrm>
                <a:off x="3421" y="343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78" name="Oval 110969"/>
              <p:cNvSpPr>
                <a:spLocks noChangeArrowheads="1"/>
              </p:cNvSpPr>
              <p:nvPr/>
            </p:nvSpPr>
            <p:spPr bwMode="auto">
              <a:xfrm>
                <a:off x="3696" y="340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79" name="Oval 110970"/>
              <p:cNvSpPr>
                <a:spLocks noChangeArrowheads="1"/>
              </p:cNvSpPr>
              <p:nvPr/>
            </p:nvSpPr>
            <p:spPr bwMode="auto">
              <a:xfrm>
                <a:off x="3421" y="334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80" name="Oval 110971"/>
              <p:cNvSpPr>
                <a:spLocks noChangeArrowheads="1"/>
              </p:cNvSpPr>
              <p:nvPr/>
            </p:nvSpPr>
            <p:spPr bwMode="auto">
              <a:xfrm>
                <a:off x="3421" y="356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81" name="Oval 110972"/>
              <p:cNvSpPr>
                <a:spLocks noChangeArrowheads="1"/>
              </p:cNvSpPr>
              <p:nvPr/>
            </p:nvSpPr>
            <p:spPr bwMode="auto">
              <a:xfrm>
                <a:off x="4059" y="307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82" name="Oval 110973"/>
              <p:cNvSpPr>
                <a:spLocks noChangeArrowheads="1"/>
              </p:cNvSpPr>
              <p:nvPr/>
            </p:nvSpPr>
            <p:spPr bwMode="auto">
              <a:xfrm>
                <a:off x="4683" y="272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83" name="Oval 110974"/>
              <p:cNvSpPr>
                <a:spLocks noChangeArrowheads="1"/>
              </p:cNvSpPr>
              <p:nvPr/>
            </p:nvSpPr>
            <p:spPr bwMode="auto">
              <a:xfrm>
                <a:off x="3796" y="3324"/>
                <a:ext cx="22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84" name="Oval 110975"/>
              <p:cNvSpPr>
                <a:spLocks noChangeArrowheads="1"/>
              </p:cNvSpPr>
              <p:nvPr/>
            </p:nvSpPr>
            <p:spPr bwMode="auto">
              <a:xfrm>
                <a:off x="4006" y="318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85" name="Oval 110976"/>
              <p:cNvSpPr>
                <a:spLocks noChangeArrowheads="1"/>
              </p:cNvSpPr>
              <p:nvPr/>
            </p:nvSpPr>
            <p:spPr bwMode="auto">
              <a:xfrm>
                <a:off x="3948" y="328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86" name="Oval 110977"/>
              <p:cNvSpPr>
                <a:spLocks noChangeArrowheads="1"/>
              </p:cNvSpPr>
              <p:nvPr/>
            </p:nvSpPr>
            <p:spPr bwMode="auto">
              <a:xfrm>
                <a:off x="3696" y="335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87" name="Oval 110978"/>
              <p:cNvSpPr>
                <a:spLocks noChangeArrowheads="1"/>
              </p:cNvSpPr>
              <p:nvPr/>
            </p:nvSpPr>
            <p:spPr bwMode="auto">
              <a:xfrm>
                <a:off x="4189" y="309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88" name="Oval 110979"/>
              <p:cNvSpPr>
                <a:spLocks noChangeArrowheads="1"/>
              </p:cNvSpPr>
              <p:nvPr/>
            </p:nvSpPr>
            <p:spPr bwMode="auto">
              <a:xfrm>
                <a:off x="3696" y="340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89" name="Oval 110980"/>
              <p:cNvSpPr>
                <a:spLocks noChangeArrowheads="1"/>
              </p:cNvSpPr>
              <p:nvPr/>
            </p:nvSpPr>
            <p:spPr bwMode="auto">
              <a:xfrm>
                <a:off x="4006" y="314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90" name="Oval 110981"/>
              <p:cNvSpPr>
                <a:spLocks noChangeArrowheads="1"/>
              </p:cNvSpPr>
              <p:nvPr/>
            </p:nvSpPr>
            <p:spPr bwMode="auto">
              <a:xfrm>
                <a:off x="4189" y="304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91" name="Oval 110982"/>
              <p:cNvSpPr>
                <a:spLocks noChangeArrowheads="1"/>
              </p:cNvSpPr>
              <p:nvPr/>
            </p:nvSpPr>
            <p:spPr bwMode="auto">
              <a:xfrm>
                <a:off x="4339" y="293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92" name="Oval 110983"/>
              <p:cNvSpPr>
                <a:spLocks noChangeArrowheads="1"/>
              </p:cNvSpPr>
              <p:nvPr/>
            </p:nvSpPr>
            <p:spPr bwMode="auto">
              <a:xfrm>
                <a:off x="4224" y="309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93" name="Oval 110984"/>
              <p:cNvSpPr>
                <a:spLocks noChangeArrowheads="1"/>
              </p:cNvSpPr>
              <p:nvPr/>
            </p:nvSpPr>
            <p:spPr bwMode="auto">
              <a:xfrm>
                <a:off x="4465" y="284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94" name="Oval 110985"/>
              <p:cNvSpPr>
                <a:spLocks noChangeArrowheads="1"/>
              </p:cNvSpPr>
              <p:nvPr/>
            </p:nvSpPr>
            <p:spPr bwMode="auto">
              <a:xfrm>
                <a:off x="3574" y="343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95" name="Oval 110986"/>
              <p:cNvSpPr>
                <a:spLocks noChangeArrowheads="1"/>
              </p:cNvSpPr>
              <p:nvPr/>
            </p:nvSpPr>
            <p:spPr bwMode="auto">
              <a:xfrm>
                <a:off x="4006" y="314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96" name="Oval 110987"/>
              <p:cNvSpPr>
                <a:spLocks noChangeArrowheads="1"/>
              </p:cNvSpPr>
              <p:nvPr/>
            </p:nvSpPr>
            <p:spPr bwMode="auto">
              <a:xfrm>
                <a:off x="4151" y="303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97" name="Oval 110988"/>
              <p:cNvSpPr>
                <a:spLocks noChangeArrowheads="1"/>
              </p:cNvSpPr>
              <p:nvPr/>
            </p:nvSpPr>
            <p:spPr bwMode="auto">
              <a:xfrm>
                <a:off x="4430" y="279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98" name="Oval 110989"/>
              <p:cNvSpPr>
                <a:spLocks noChangeArrowheads="1"/>
              </p:cNvSpPr>
              <p:nvPr/>
            </p:nvSpPr>
            <p:spPr bwMode="auto">
              <a:xfrm>
                <a:off x="3574" y="3366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99" name="Oval 110990"/>
              <p:cNvSpPr>
                <a:spLocks noChangeArrowheads="1"/>
              </p:cNvSpPr>
              <p:nvPr/>
            </p:nvSpPr>
            <p:spPr bwMode="auto">
              <a:xfrm>
                <a:off x="3696" y="3194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00" name="Oval 110991"/>
              <p:cNvSpPr>
                <a:spLocks noChangeArrowheads="1"/>
              </p:cNvSpPr>
              <p:nvPr/>
            </p:nvSpPr>
            <p:spPr bwMode="auto">
              <a:xfrm>
                <a:off x="4189" y="306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01" name="Oval 110992"/>
              <p:cNvSpPr>
                <a:spLocks noChangeArrowheads="1"/>
              </p:cNvSpPr>
              <p:nvPr/>
            </p:nvSpPr>
            <p:spPr bwMode="auto">
              <a:xfrm>
                <a:off x="4224" y="291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02" name="Oval 110993"/>
              <p:cNvSpPr>
                <a:spLocks noChangeArrowheads="1"/>
              </p:cNvSpPr>
              <p:nvPr/>
            </p:nvSpPr>
            <p:spPr bwMode="auto">
              <a:xfrm>
                <a:off x="4059" y="304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03" name="Oval 110994"/>
              <p:cNvSpPr>
                <a:spLocks noChangeArrowheads="1"/>
              </p:cNvSpPr>
              <p:nvPr/>
            </p:nvSpPr>
            <p:spPr bwMode="auto">
              <a:xfrm>
                <a:off x="4534" y="281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04" name="Oval 110995"/>
              <p:cNvSpPr>
                <a:spLocks noChangeArrowheads="1"/>
              </p:cNvSpPr>
              <p:nvPr/>
            </p:nvSpPr>
            <p:spPr bwMode="auto">
              <a:xfrm>
                <a:off x="3696" y="322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05" name="Oval 110996"/>
              <p:cNvSpPr>
                <a:spLocks noChangeArrowheads="1"/>
              </p:cNvSpPr>
              <p:nvPr/>
            </p:nvSpPr>
            <p:spPr bwMode="auto">
              <a:xfrm>
                <a:off x="3876" y="305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06" name="Oval 110997"/>
              <p:cNvSpPr>
                <a:spLocks noChangeArrowheads="1"/>
              </p:cNvSpPr>
              <p:nvPr/>
            </p:nvSpPr>
            <p:spPr bwMode="auto">
              <a:xfrm>
                <a:off x="3421" y="364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07" name="Oval 110998"/>
              <p:cNvSpPr>
                <a:spLocks noChangeArrowheads="1"/>
              </p:cNvSpPr>
              <p:nvPr/>
            </p:nvSpPr>
            <p:spPr bwMode="auto">
              <a:xfrm>
                <a:off x="3421" y="347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08" name="Oval 110999"/>
              <p:cNvSpPr>
                <a:spLocks noChangeArrowheads="1"/>
              </p:cNvSpPr>
              <p:nvPr/>
            </p:nvSpPr>
            <p:spPr bwMode="auto">
              <a:xfrm>
                <a:off x="3574" y="346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09" name="Oval 111000"/>
              <p:cNvSpPr>
                <a:spLocks noChangeArrowheads="1"/>
              </p:cNvSpPr>
              <p:nvPr/>
            </p:nvSpPr>
            <p:spPr bwMode="auto">
              <a:xfrm>
                <a:off x="3696" y="32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10" name="Oval 111001"/>
              <p:cNvSpPr>
                <a:spLocks noChangeArrowheads="1"/>
              </p:cNvSpPr>
              <p:nvPr/>
            </p:nvSpPr>
            <p:spPr bwMode="auto">
              <a:xfrm>
                <a:off x="3876" y="308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11" name="Oval 111002"/>
              <p:cNvSpPr>
                <a:spLocks noChangeArrowheads="1"/>
              </p:cNvSpPr>
              <p:nvPr/>
            </p:nvSpPr>
            <p:spPr bwMode="auto">
              <a:xfrm>
                <a:off x="4713" y="266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12" name="Oval 111003"/>
              <p:cNvSpPr>
                <a:spLocks noChangeArrowheads="1"/>
              </p:cNvSpPr>
              <p:nvPr/>
            </p:nvSpPr>
            <p:spPr bwMode="auto">
              <a:xfrm>
                <a:off x="3574" y="3561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13" name="Oval 111004"/>
              <p:cNvSpPr>
                <a:spLocks noChangeArrowheads="1"/>
              </p:cNvSpPr>
              <p:nvPr/>
            </p:nvSpPr>
            <p:spPr bwMode="auto">
              <a:xfrm>
                <a:off x="3574" y="342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14" name="Oval 111005"/>
              <p:cNvSpPr>
                <a:spLocks noChangeArrowheads="1"/>
              </p:cNvSpPr>
              <p:nvPr/>
            </p:nvSpPr>
            <p:spPr bwMode="auto">
              <a:xfrm>
                <a:off x="4534" y="27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15" name="Oval 111006"/>
              <p:cNvSpPr>
                <a:spLocks noChangeArrowheads="1"/>
              </p:cNvSpPr>
              <p:nvPr/>
            </p:nvSpPr>
            <p:spPr bwMode="auto">
              <a:xfrm>
                <a:off x="4254" y="300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16" name="Oval 111007"/>
              <p:cNvSpPr>
                <a:spLocks noChangeArrowheads="1"/>
              </p:cNvSpPr>
              <p:nvPr/>
            </p:nvSpPr>
            <p:spPr bwMode="auto">
              <a:xfrm>
                <a:off x="3574" y="335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17" name="Oval 111008"/>
              <p:cNvSpPr>
                <a:spLocks noChangeArrowheads="1"/>
              </p:cNvSpPr>
              <p:nvPr/>
            </p:nvSpPr>
            <p:spPr bwMode="auto">
              <a:xfrm>
                <a:off x="4224" y="3022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18" name="Oval 111009"/>
              <p:cNvSpPr>
                <a:spLocks noChangeArrowheads="1"/>
              </p:cNvSpPr>
              <p:nvPr/>
            </p:nvSpPr>
            <p:spPr bwMode="auto">
              <a:xfrm>
                <a:off x="3948" y="324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19" name="Oval 111010"/>
              <p:cNvSpPr>
                <a:spLocks noChangeArrowheads="1"/>
              </p:cNvSpPr>
              <p:nvPr/>
            </p:nvSpPr>
            <p:spPr bwMode="auto">
              <a:xfrm>
                <a:off x="3574" y="335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20" name="Oval 111011"/>
              <p:cNvSpPr>
                <a:spLocks noChangeArrowheads="1"/>
              </p:cNvSpPr>
              <p:nvPr/>
            </p:nvSpPr>
            <p:spPr bwMode="auto">
              <a:xfrm>
                <a:off x="3696" y="327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21" name="Oval 111012"/>
              <p:cNvSpPr>
                <a:spLocks noChangeArrowheads="1"/>
              </p:cNvSpPr>
              <p:nvPr/>
            </p:nvSpPr>
            <p:spPr bwMode="auto">
              <a:xfrm>
                <a:off x="3421" y="361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22" name="Oval 111013"/>
              <p:cNvSpPr>
                <a:spLocks noChangeArrowheads="1"/>
              </p:cNvSpPr>
              <p:nvPr/>
            </p:nvSpPr>
            <p:spPr bwMode="auto">
              <a:xfrm>
                <a:off x="3948" y="314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23" name="Oval 111014"/>
              <p:cNvSpPr>
                <a:spLocks noChangeArrowheads="1"/>
              </p:cNvSpPr>
              <p:nvPr/>
            </p:nvSpPr>
            <p:spPr bwMode="auto">
              <a:xfrm>
                <a:off x="3796" y="3289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24" name="Oval 111015"/>
              <p:cNvSpPr>
                <a:spLocks noChangeArrowheads="1"/>
              </p:cNvSpPr>
              <p:nvPr/>
            </p:nvSpPr>
            <p:spPr bwMode="auto">
              <a:xfrm>
                <a:off x="4109" y="318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25" name="Oval 111016"/>
              <p:cNvSpPr>
                <a:spLocks noChangeArrowheads="1"/>
              </p:cNvSpPr>
              <p:nvPr/>
            </p:nvSpPr>
            <p:spPr bwMode="auto">
              <a:xfrm>
                <a:off x="3948" y="347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26" name="Oval 111017"/>
              <p:cNvSpPr>
                <a:spLocks noChangeArrowheads="1"/>
              </p:cNvSpPr>
              <p:nvPr/>
            </p:nvSpPr>
            <p:spPr bwMode="auto">
              <a:xfrm>
                <a:off x="4560" y="280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27" name="Oval 111018"/>
              <p:cNvSpPr>
                <a:spLocks noChangeArrowheads="1"/>
              </p:cNvSpPr>
              <p:nvPr/>
            </p:nvSpPr>
            <p:spPr bwMode="auto">
              <a:xfrm>
                <a:off x="3421" y="331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28" name="Oval 111019"/>
              <p:cNvSpPr>
                <a:spLocks noChangeArrowheads="1"/>
              </p:cNvSpPr>
              <p:nvPr/>
            </p:nvSpPr>
            <p:spPr bwMode="auto">
              <a:xfrm>
                <a:off x="3696" y="348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29" name="Oval 111020"/>
              <p:cNvSpPr>
                <a:spLocks noChangeArrowheads="1"/>
              </p:cNvSpPr>
              <p:nvPr/>
            </p:nvSpPr>
            <p:spPr bwMode="auto">
              <a:xfrm>
                <a:off x="4006" y="322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30" name="Oval 111021"/>
              <p:cNvSpPr>
                <a:spLocks noChangeArrowheads="1"/>
              </p:cNvSpPr>
              <p:nvPr/>
            </p:nvSpPr>
            <p:spPr bwMode="auto">
              <a:xfrm>
                <a:off x="4450" y="2842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31" name="Oval 111022"/>
              <p:cNvSpPr>
                <a:spLocks noChangeArrowheads="1"/>
              </p:cNvSpPr>
              <p:nvPr/>
            </p:nvSpPr>
            <p:spPr bwMode="auto">
              <a:xfrm>
                <a:off x="3574" y="335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32" name="Oval 111023"/>
              <p:cNvSpPr>
                <a:spLocks noChangeArrowheads="1"/>
              </p:cNvSpPr>
              <p:nvPr/>
            </p:nvSpPr>
            <p:spPr bwMode="auto">
              <a:xfrm>
                <a:off x="3696" y="337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33" name="Oval 111024"/>
              <p:cNvSpPr>
                <a:spLocks noChangeArrowheads="1"/>
              </p:cNvSpPr>
              <p:nvPr/>
            </p:nvSpPr>
            <p:spPr bwMode="auto">
              <a:xfrm>
                <a:off x="3574" y="345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34" name="Oval 111025"/>
              <p:cNvSpPr>
                <a:spLocks noChangeArrowheads="1"/>
              </p:cNvSpPr>
              <p:nvPr/>
            </p:nvSpPr>
            <p:spPr bwMode="auto">
              <a:xfrm>
                <a:off x="4059" y="322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35" name="Oval 111026"/>
              <p:cNvSpPr>
                <a:spLocks noChangeArrowheads="1"/>
              </p:cNvSpPr>
              <p:nvPr/>
            </p:nvSpPr>
            <p:spPr bwMode="auto">
              <a:xfrm>
                <a:off x="3421" y="355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36" name="Oval 111027"/>
              <p:cNvSpPr>
                <a:spLocks noChangeArrowheads="1"/>
              </p:cNvSpPr>
              <p:nvPr/>
            </p:nvSpPr>
            <p:spPr bwMode="auto">
              <a:xfrm>
                <a:off x="3696" y="318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37" name="Oval 111028"/>
              <p:cNvSpPr>
                <a:spLocks noChangeArrowheads="1"/>
              </p:cNvSpPr>
              <p:nvPr/>
            </p:nvSpPr>
            <p:spPr bwMode="auto">
              <a:xfrm>
                <a:off x="3421" y="362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38" name="Oval 111029"/>
              <p:cNvSpPr>
                <a:spLocks noChangeArrowheads="1"/>
              </p:cNvSpPr>
              <p:nvPr/>
            </p:nvSpPr>
            <p:spPr bwMode="auto">
              <a:xfrm>
                <a:off x="3421" y="359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39" name="Oval 111030"/>
              <p:cNvSpPr>
                <a:spLocks noChangeArrowheads="1"/>
              </p:cNvSpPr>
              <p:nvPr/>
            </p:nvSpPr>
            <p:spPr bwMode="auto">
              <a:xfrm>
                <a:off x="4109" y="305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40" name="Oval 111031"/>
              <p:cNvSpPr>
                <a:spLocks noChangeArrowheads="1"/>
              </p:cNvSpPr>
              <p:nvPr/>
            </p:nvSpPr>
            <p:spPr bwMode="auto">
              <a:xfrm>
                <a:off x="3421" y="365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41" name="Oval 111032"/>
              <p:cNvSpPr>
                <a:spLocks noChangeArrowheads="1"/>
              </p:cNvSpPr>
              <p:nvPr/>
            </p:nvSpPr>
            <p:spPr bwMode="auto">
              <a:xfrm>
                <a:off x="3876" y="332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42" name="Oval 111033"/>
              <p:cNvSpPr>
                <a:spLocks noChangeArrowheads="1"/>
              </p:cNvSpPr>
              <p:nvPr/>
            </p:nvSpPr>
            <p:spPr bwMode="auto">
              <a:xfrm>
                <a:off x="3696" y="315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43" name="Oval 111034"/>
              <p:cNvSpPr>
                <a:spLocks noChangeArrowheads="1"/>
              </p:cNvSpPr>
              <p:nvPr/>
            </p:nvSpPr>
            <p:spPr bwMode="auto">
              <a:xfrm>
                <a:off x="4189" y="314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44" name="Oval 111035"/>
              <p:cNvSpPr>
                <a:spLocks noChangeArrowheads="1"/>
              </p:cNvSpPr>
              <p:nvPr/>
            </p:nvSpPr>
            <p:spPr bwMode="auto">
              <a:xfrm>
                <a:off x="3876" y="300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45" name="Oval 111036"/>
              <p:cNvSpPr>
                <a:spLocks noChangeArrowheads="1"/>
              </p:cNvSpPr>
              <p:nvPr/>
            </p:nvSpPr>
            <p:spPr bwMode="auto">
              <a:xfrm>
                <a:off x="3876" y="325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46" name="Oval 111037"/>
              <p:cNvSpPr>
                <a:spLocks noChangeArrowheads="1"/>
              </p:cNvSpPr>
              <p:nvPr/>
            </p:nvSpPr>
            <p:spPr bwMode="auto">
              <a:xfrm>
                <a:off x="3574" y="350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47" name="Oval 111038"/>
              <p:cNvSpPr>
                <a:spLocks noChangeArrowheads="1"/>
              </p:cNvSpPr>
              <p:nvPr/>
            </p:nvSpPr>
            <p:spPr bwMode="auto">
              <a:xfrm>
                <a:off x="4006" y="3022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48" name="Oval 111039"/>
              <p:cNvSpPr>
                <a:spLocks noChangeArrowheads="1"/>
              </p:cNvSpPr>
              <p:nvPr/>
            </p:nvSpPr>
            <p:spPr bwMode="auto">
              <a:xfrm>
                <a:off x="3796" y="3197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49" name="Oval 111040"/>
              <p:cNvSpPr>
                <a:spLocks noChangeArrowheads="1"/>
              </p:cNvSpPr>
              <p:nvPr/>
            </p:nvSpPr>
            <p:spPr bwMode="auto">
              <a:xfrm>
                <a:off x="3574" y="3431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50" name="Oval 111041"/>
              <p:cNvSpPr>
                <a:spLocks noChangeArrowheads="1"/>
              </p:cNvSpPr>
              <p:nvPr/>
            </p:nvSpPr>
            <p:spPr bwMode="auto">
              <a:xfrm>
                <a:off x="3696" y="34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51" name="Oval 111042"/>
              <p:cNvSpPr>
                <a:spLocks noChangeArrowheads="1"/>
              </p:cNvSpPr>
              <p:nvPr/>
            </p:nvSpPr>
            <p:spPr bwMode="auto">
              <a:xfrm>
                <a:off x="3696" y="306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52" name="Oval 111043"/>
              <p:cNvSpPr>
                <a:spLocks noChangeArrowheads="1"/>
              </p:cNvSpPr>
              <p:nvPr/>
            </p:nvSpPr>
            <p:spPr bwMode="auto">
              <a:xfrm>
                <a:off x="4312" y="296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53" name="Oval 111044"/>
              <p:cNvSpPr>
                <a:spLocks noChangeArrowheads="1"/>
              </p:cNvSpPr>
              <p:nvPr/>
            </p:nvSpPr>
            <p:spPr bwMode="auto">
              <a:xfrm>
                <a:off x="3876" y="331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54" name="Oval 111045"/>
              <p:cNvSpPr>
                <a:spLocks noChangeArrowheads="1"/>
              </p:cNvSpPr>
              <p:nvPr/>
            </p:nvSpPr>
            <p:spPr bwMode="auto">
              <a:xfrm>
                <a:off x="4109" y="308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55" name="Oval 111046"/>
              <p:cNvSpPr>
                <a:spLocks noChangeArrowheads="1"/>
              </p:cNvSpPr>
              <p:nvPr/>
            </p:nvSpPr>
            <p:spPr bwMode="auto">
              <a:xfrm>
                <a:off x="3696" y="31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56" name="Oval 111047"/>
              <p:cNvSpPr>
                <a:spLocks noChangeArrowheads="1"/>
              </p:cNvSpPr>
              <p:nvPr/>
            </p:nvSpPr>
            <p:spPr bwMode="auto">
              <a:xfrm>
                <a:off x="3876" y="328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57" name="Oval 111048"/>
              <p:cNvSpPr>
                <a:spLocks noChangeArrowheads="1"/>
              </p:cNvSpPr>
              <p:nvPr/>
            </p:nvSpPr>
            <p:spPr bwMode="auto">
              <a:xfrm>
                <a:off x="4189" y="296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58" name="Oval 111049"/>
              <p:cNvSpPr>
                <a:spLocks noChangeArrowheads="1"/>
              </p:cNvSpPr>
              <p:nvPr/>
            </p:nvSpPr>
            <p:spPr bwMode="auto">
              <a:xfrm>
                <a:off x="4224" y="311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59" name="Oval 111050"/>
              <p:cNvSpPr>
                <a:spLocks noChangeArrowheads="1"/>
              </p:cNvSpPr>
              <p:nvPr/>
            </p:nvSpPr>
            <p:spPr bwMode="auto">
              <a:xfrm>
                <a:off x="4151" y="302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60" name="Oval 111051"/>
              <p:cNvSpPr>
                <a:spLocks noChangeArrowheads="1"/>
              </p:cNvSpPr>
              <p:nvPr/>
            </p:nvSpPr>
            <p:spPr bwMode="auto">
              <a:xfrm>
                <a:off x="4189" y="3022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61" name="Oval 111052"/>
              <p:cNvSpPr>
                <a:spLocks noChangeArrowheads="1"/>
              </p:cNvSpPr>
              <p:nvPr/>
            </p:nvSpPr>
            <p:spPr bwMode="auto">
              <a:xfrm>
                <a:off x="3796" y="2976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62" name="Oval 111053"/>
              <p:cNvSpPr>
                <a:spLocks noChangeArrowheads="1"/>
              </p:cNvSpPr>
              <p:nvPr/>
            </p:nvSpPr>
            <p:spPr bwMode="auto">
              <a:xfrm>
                <a:off x="3876" y="31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63" name="Oval 111054"/>
              <p:cNvSpPr>
                <a:spLocks noChangeArrowheads="1"/>
              </p:cNvSpPr>
              <p:nvPr/>
            </p:nvSpPr>
            <p:spPr bwMode="auto">
              <a:xfrm>
                <a:off x="3696" y="323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64" name="Oval 111055"/>
              <p:cNvSpPr>
                <a:spLocks noChangeArrowheads="1"/>
              </p:cNvSpPr>
              <p:nvPr/>
            </p:nvSpPr>
            <p:spPr bwMode="auto">
              <a:xfrm>
                <a:off x="4059" y="299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65" name="Oval 111056"/>
              <p:cNvSpPr>
                <a:spLocks noChangeArrowheads="1"/>
              </p:cNvSpPr>
              <p:nvPr/>
            </p:nvSpPr>
            <p:spPr bwMode="auto">
              <a:xfrm>
                <a:off x="3876" y="331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66" name="Oval 111057"/>
              <p:cNvSpPr>
                <a:spLocks noChangeArrowheads="1"/>
              </p:cNvSpPr>
              <p:nvPr/>
            </p:nvSpPr>
            <p:spPr bwMode="auto">
              <a:xfrm>
                <a:off x="4312" y="290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67" name="Oval 111058"/>
              <p:cNvSpPr>
                <a:spLocks noChangeArrowheads="1"/>
              </p:cNvSpPr>
              <p:nvPr/>
            </p:nvSpPr>
            <p:spPr bwMode="auto">
              <a:xfrm>
                <a:off x="3796" y="3492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68" name="Oval 111059"/>
              <p:cNvSpPr>
                <a:spLocks noChangeArrowheads="1"/>
              </p:cNvSpPr>
              <p:nvPr/>
            </p:nvSpPr>
            <p:spPr bwMode="auto">
              <a:xfrm>
                <a:off x="3796" y="3327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69" name="Oval 111060"/>
              <p:cNvSpPr>
                <a:spLocks noChangeArrowheads="1"/>
              </p:cNvSpPr>
              <p:nvPr/>
            </p:nvSpPr>
            <p:spPr bwMode="auto">
              <a:xfrm>
                <a:off x="3796" y="3113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70" name="Oval 111061"/>
              <p:cNvSpPr>
                <a:spLocks noChangeArrowheads="1"/>
              </p:cNvSpPr>
              <p:nvPr/>
            </p:nvSpPr>
            <p:spPr bwMode="auto">
              <a:xfrm>
                <a:off x="4189" y="3129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71" name="Oval 111062"/>
              <p:cNvSpPr>
                <a:spLocks noChangeArrowheads="1"/>
              </p:cNvSpPr>
              <p:nvPr/>
            </p:nvSpPr>
            <p:spPr bwMode="auto">
              <a:xfrm>
                <a:off x="3948" y="334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72" name="Oval 111063"/>
              <p:cNvSpPr>
                <a:spLocks noChangeArrowheads="1"/>
              </p:cNvSpPr>
              <p:nvPr/>
            </p:nvSpPr>
            <p:spPr bwMode="auto">
              <a:xfrm>
                <a:off x="3876" y="322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73" name="Oval 111064"/>
              <p:cNvSpPr>
                <a:spLocks noChangeArrowheads="1"/>
              </p:cNvSpPr>
              <p:nvPr/>
            </p:nvSpPr>
            <p:spPr bwMode="auto">
              <a:xfrm>
                <a:off x="4285" y="297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74" name="Oval 111065"/>
              <p:cNvSpPr>
                <a:spLocks noChangeArrowheads="1"/>
              </p:cNvSpPr>
              <p:nvPr/>
            </p:nvSpPr>
            <p:spPr bwMode="auto">
              <a:xfrm>
                <a:off x="3876" y="333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75" name="Oval 111066"/>
              <p:cNvSpPr>
                <a:spLocks noChangeArrowheads="1"/>
              </p:cNvSpPr>
              <p:nvPr/>
            </p:nvSpPr>
            <p:spPr bwMode="auto">
              <a:xfrm>
                <a:off x="3948" y="308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76" name="Oval 111067"/>
              <p:cNvSpPr>
                <a:spLocks noChangeArrowheads="1"/>
              </p:cNvSpPr>
              <p:nvPr/>
            </p:nvSpPr>
            <p:spPr bwMode="auto">
              <a:xfrm>
                <a:off x="4151" y="313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77" name="Oval 111068"/>
              <p:cNvSpPr>
                <a:spLocks noChangeArrowheads="1"/>
              </p:cNvSpPr>
              <p:nvPr/>
            </p:nvSpPr>
            <p:spPr bwMode="auto">
              <a:xfrm>
                <a:off x="4549" y="275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78" name="Oval 111069"/>
              <p:cNvSpPr>
                <a:spLocks noChangeArrowheads="1"/>
              </p:cNvSpPr>
              <p:nvPr/>
            </p:nvSpPr>
            <p:spPr bwMode="auto">
              <a:xfrm>
                <a:off x="3796" y="3331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79" name="Oval 111070"/>
              <p:cNvSpPr>
                <a:spLocks noChangeArrowheads="1"/>
              </p:cNvSpPr>
              <p:nvPr/>
            </p:nvSpPr>
            <p:spPr bwMode="auto">
              <a:xfrm>
                <a:off x="3696" y="308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80" name="Oval 111071"/>
              <p:cNvSpPr>
                <a:spLocks noChangeArrowheads="1"/>
              </p:cNvSpPr>
              <p:nvPr/>
            </p:nvSpPr>
            <p:spPr bwMode="auto">
              <a:xfrm>
                <a:off x="3948" y="324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81" name="Oval 111072"/>
              <p:cNvSpPr>
                <a:spLocks noChangeArrowheads="1"/>
              </p:cNvSpPr>
              <p:nvPr/>
            </p:nvSpPr>
            <p:spPr bwMode="auto">
              <a:xfrm>
                <a:off x="3574" y="34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82" name="Oval 111073"/>
              <p:cNvSpPr>
                <a:spLocks noChangeArrowheads="1"/>
              </p:cNvSpPr>
              <p:nvPr/>
            </p:nvSpPr>
            <p:spPr bwMode="auto">
              <a:xfrm>
                <a:off x="3948" y="329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83" name="Oval 111074"/>
              <p:cNvSpPr>
                <a:spLocks noChangeArrowheads="1"/>
              </p:cNvSpPr>
              <p:nvPr/>
            </p:nvSpPr>
            <p:spPr bwMode="auto">
              <a:xfrm>
                <a:off x="3876" y="3194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84" name="Oval 111075"/>
              <p:cNvSpPr>
                <a:spLocks noChangeArrowheads="1"/>
              </p:cNvSpPr>
              <p:nvPr/>
            </p:nvSpPr>
            <p:spPr bwMode="auto">
              <a:xfrm>
                <a:off x="4109" y="307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85" name="Oval 111076"/>
              <p:cNvSpPr>
                <a:spLocks noChangeArrowheads="1"/>
              </p:cNvSpPr>
              <p:nvPr/>
            </p:nvSpPr>
            <p:spPr bwMode="auto">
              <a:xfrm>
                <a:off x="3696" y="341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86" name="Oval 111077"/>
              <p:cNvSpPr>
                <a:spLocks noChangeArrowheads="1"/>
              </p:cNvSpPr>
              <p:nvPr/>
            </p:nvSpPr>
            <p:spPr bwMode="auto">
              <a:xfrm>
                <a:off x="3948" y="321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87" name="Oval 111078"/>
              <p:cNvSpPr>
                <a:spLocks noChangeArrowheads="1"/>
              </p:cNvSpPr>
              <p:nvPr/>
            </p:nvSpPr>
            <p:spPr bwMode="auto">
              <a:xfrm>
                <a:off x="3696" y="3366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88" name="Oval 111079"/>
              <p:cNvSpPr>
                <a:spLocks noChangeArrowheads="1"/>
              </p:cNvSpPr>
              <p:nvPr/>
            </p:nvSpPr>
            <p:spPr bwMode="auto">
              <a:xfrm>
                <a:off x="3696" y="333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89" name="Oval 111080"/>
              <p:cNvSpPr>
                <a:spLocks noChangeArrowheads="1"/>
              </p:cNvSpPr>
              <p:nvPr/>
            </p:nvSpPr>
            <p:spPr bwMode="auto">
              <a:xfrm>
                <a:off x="3876" y="328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90" name="Oval 111081"/>
              <p:cNvSpPr>
                <a:spLocks noChangeArrowheads="1"/>
              </p:cNvSpPr>
              <p:nvPr/>
            </p:nvSpPr>
            <p:spPr bwMode="auto">
              <a:xfrm>
                <a:off x="3574" y="329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91" name="Oval 111082"/>
              <p:cNvSpPr>
                <a:spLocks noChangeArrowheads="1"/>
              </p:cNvSpPr>
              <p:nvPr/>
            </p:nvSpPr>
            <p:spPr bwMode="auto">
              <a:xfrm>
                <a:off x="3574" y="367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92" name="Oval 111083"/>
              <p:cNvSpPr>
                <a:spLocks noChangeArrowheads="1"/>
              </p:cNvSpPr>
              <p:nvPr/>
            </p:nvSpPr>
            <p:spPr bwMode="auto">
              <a:xfrm>
                <a:off x="3574" y="332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93" name="Oval 111084"/>
              <p:cNvSpPr>
                <a:spLocks noChangeArrowheads="1"/>
              </p:cNvSpPr>
              <p:nvPr/>
            </p:nvSpPr>
            <p:spPr bwMode="auto">
              <a:xfrm>
                <a:off x="3696" y="323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94" name="Oval 111085"/>
              <p:cNvSpPr>
                <a:spLocks noChangeArrowheads="1"/>
              </p:cNvSpPr>
              <p:nvPr/>
            </p:nvSpPr>
            <p:spPr bwMode="auto">
              <a:xfrm>
                <a:off x="4151" y="307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95" name="Oval 111086"/>
              <p:cNvSpPr>
                <a:spLocks noChangeArrowheads="1"/>
              </p:cNvSpPr>
              <p:nvPr/>
            </p:nvSpPr>
            <p:spPr bwMode="auto">
              <a:xfrm>
                <a:off x="3421" y="392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96" name="Oval 111087"/>
              <p:cNvSpPr>
                <a:spLocks noChangeArrowheads="1"/>
              </p:cNvSpPr>
              <p:nvPr/>
            </p:nvSpPr>
            <p:spPr bwMode="auto">
              <a:xfrm>
                <a:off x="3574" y="338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97" name="Oval 111088"/>
              <p:cNvSpPr>
                <a:spLocks noChangeArrowheads="1"/>
              </p:cNvSpPr>
              <p:nvPr/>
            </p:nvSpPr>
            <p:spPr bwMode="auto">
              <a:xfrm>
                <a:off x="3574" y="333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98" name="Oval 111089"/>
              <p:cNvSpPr>
                <a:spLocks noChangeArrowheads="1"/>
              </p:cNvSpPr>
              <p:nvPr/>
            </p:nvSpPr>
            <p:spPr bwMode="auto">
              <a:xfrm>
                <a:off x="3421" y="362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899" name="Oval 111090"/>
              <p:cNvSpPr>
                <a:spLocks noChangeArrowheads="1"/>
              </p:cNvSpPr>
              <p:nvPr/>
            </p:nvSpPr>
            <p:spPr bwMode="auto">
              <a:xfrm>
                <a:off x="4285" y="294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00" name="Oval 111091"/>
              <p:cNvSpPr>
                <a:spLocks noChangeArrowheads="1"/>
              </p:cNvSpPr>
              <p:nvPr/>
            </p:nvSpPr>
            <p:spPr bwMode="auto">
              <a:xfrm>
                <a:off x="4006" y="308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01" name="Oval 111092"/>
              <p:cNvSpPr>
                <a:spLocks noChangeArrowheads="1"/>
              </p:cNvSpPr>
              <p:nvPr/>
            </p:nvSpPr>
            <p:spPr bwMode="auto">
              <a:xfrm>
                <a:off x="4006" y="319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02" name="Oval 111093"/>
              <p:cNvSpPr>
                <a:spLocks noChangeArrowheads="1"/>
              </p:cNvSpPr>
              <p:nvPr/>
            </p:nvSpPr>
            <p:spPr bwMode="auto">
              <a:xfrm>
                <a:off x="4006" y="315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03" name="Oval 111094"/>
              <p:cNvSpPr>
                <a:spLocks noChangeArrowheads="1"/>
              </p:cNvSpPr>
              <p:nvPr/>
            </p:nvSpPr>
            <p:spPr bwMode="auto">
              <a:xfrm>
                <a:off x="3696" y="322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04" name="Oval 111095"/>
              <p:cNvSpPr>
                <a:spLocks noChangeArrowheads="1"/>
              </p:cNvSpPr>
              <p:nvPr/>
            </p:nvSpPr>
            <p:spPr bwMode="auto">
              <a:xfrm>
                <a:off x="3696" y="340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05" name="Oval 111096"/>
              <p:cNvSpPr>
                <a:spLocks noChangeArrowheads="1"/>
              </p:cNvSpPr>
              <p:nvPr/>
            </p:nvSpPr>
            <p:spPr bwMode="auto">
              <a:xfrm>
                <a:off x="3696" y="325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06" name="Oval 111097"/>
              <p:cNvSpPr>
                <a:spLocks noChangeArrowheads="1"/>
              </p:cNvSpPr>
              <p:nvPr/>
            </p:nvSpPr>
            <p:spPr bwMode="auto">
              <a:xfrm>
                <a:off x="4059" y="321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07" name="Oval 111098"/>
              <p:cNvSpPr>
                <a:spLocks noChangeArrowheads="1"/>
              </p:cNvSpPr>
              <p:nvPr/>
            </p:nvSpPr>
            <p:spPr bwMode="auto">
              <a:xfrm>
                <a:off x="3421" y="350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08" name="Oval 111099"/>
              <p:cNvSpPr>
                <a:spLocks noChangeArrowheads="1"/>
              </p:cNvSpPr>
              <p:nvPr/>
            </p:nvSpPr>
            <p:spPr bwMode="auto">
              <a:xfrm>
                <a:off x="3574" y="347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09" name="Oval 111100"/>
              <p:cNvSpPr>
                <a:spLocks noChangeArrowheads="1"/>
              </p:cNvSpPr>
              <p:nvPr/>
            </p:nvSpPr>
            <p:spPr bwMode="auto">
              <a:xfrm>
                <a:off x="4151" y="303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10" name="Oval 111101"/>
              <p:cNvSpPr>
                <a:spLocks noChangeArrowheads="1"/>
              </p:cNvSpPr>
              <p:nvPr/>
            </p:nvSpPr>
            <p:spPr bwMode="auto">
              <a:xfrm>
                <a:off x="4059" y="310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11" name="Oval 111102"/>
              <p:cNvSpPr>
                <a:spLocks noChangeArrowheads="1"/>
              </p:cNvSpPr>
              <p:nvPr/>
            </p:nvSpPr>
            <p:spPr bwMode="auto">
              <a:xfrm>
                <a:off x="3876" y="337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12" name="Oval 111103"/>
              <p:cNvSpPr>
                <a:spLocks noChangeArrowheads="1"/>
              </p:cNvSpPr>
              <p:nvPr/>
            </p:nvSpPr>
            <p:spPr bwMode="auto">
              <a:xfrm>
                <a:off x="4224" y="308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13" name="Oval 111104"/>
              <p:cNvSpPr>
                <a:spLocks noChangeArrowheads="1"/>
              </p:cNvSpPr>
              <p:nvPr/>
            </p:nvSpPr>
            <p:spPr bwMode="auto">
              <a:xfrm>
                <a:off x="4339" y="299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14" name="Oval 111105"/>
              <p:cNvSpPr>
                <a:spLocks noChangeArrowheads="1"/>
              </p:cNvSpPr>
              <p:nvPr/>
            </p:nvSpPr>
            <p:spPr bwMode="auto">
              <a:xfrm>
                <a:off x="4006" y="325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15" name="Oval 111106"/>
              <p:cNvSpPr>
                <a:spLocks noChangeArrowheads="1"/>
              </p:cNvSpPr>
              <p:nvPr/>
            </p:nvSpPr>
            <p:spPr bwMode="auto">
              <a:xfrm>
                <a:off x="3574" y="333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16" name="Oval 111107"/>
              <p:cNvSpPr>
                <a:spLocks noChangeArrowheads="1"/>
              </p:cNvSpPr>
              <p:nvPr/>
            </p:nvSpPr>
            <p:spPr bwMode="auto">
              <a:xfrm>
                <a:off x="3948" y="323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17" name="Oval 111108"/>
              <p:cNvSpPr>
                <a:spLocks noChangeArrowheads="1"/>
              </p:cNvSpPr>
              <p:nvPr/>
            </p:nvSpPr>
            <p:spPr bwMode="auto">
              <a:xfrm>
                <a:off x="4059" y="291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18" name="Oval 111109"/>
              <p:cNvSpPr>
                <a:spLocks noChangeArrowheads="1"/>
              </p:cNvSpPr>
              <p:nvPr/>
            </p:nvSpPr>
            <p:spPr bwMode="auto">
              <a:xfrm>
                <a:off x="4886" y="2605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19" name="Oval 111110"/>
              <p:cNvSpPr>
                <a:spLocks noChangeArrowheads="1"/>
              </p:cNvSpPr>
              <p:nvPr/>
            </p:nvSpPr>
            <p:spPr bwMode="auto">
              <a:xfrm>
                <a:off x="4549" y="280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920" name="Oval 111111"/>
              <p:cNvSpPr>
                <a:spLocks noChangeArrowheads="1"/>
              </p:cNvSpPr>
              <p:nvPr/>
            </p:nvSpPr>
            <p:spPr bwMode="auto">
              <a:xfrm>
                <a:off x="3421" y="328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</p:grpSp>
        <p:grpSp>
          <p:nvGrpSpPr>
            <p:cNvPr id="4388" name="Group 111313"/>
            <p:cNvGrpSpPr>
              <a:grpSpLocks/>
            </p:cNvGrpSpPr>
            <p:nvPr/>
          </p:nvGrpSpPr>
          <p:grpSpPr bwMode="auto">
            <a:xfrm>
              <a:off x="3421" y="2708"/>
              <a:ext cx="1262" cy="1124"/>
              <a:chOff x="3421" y="2708"/>
              <a:chExt cx="1262" cy="1124"/>
            </a:xfrm>
          </p:grpSpPr>
          <p:sp>
            <p:nvSpPr>
              <p:cNvPr id="115521" name="Oval 111113"/>
              <p:cNvSpPr>
                <a:spLocks noChangeArrowheads="1"/>
              </p:cNvSpPr>
              <p:nvPr/>
            </p:nvSpPr>
            <p:spPr bwMode="auto">
              <a:xfrm>
                <a:off x="3948" y="315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22" name="Oval 111114"/>
              <p:cNvSpPr>
                <a:spLocks noChangeArrowheads="1"/>
              </p:cNvSpPr>
              <p:nvPr/>
            </p:nvSpPr>
            <p:spPr bwMode="auto">
              <a:xfrm>
                <a:off x="3696" y="343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23" name="Oval 111115"/>
              <p:cNvSpPr>
                <a:spLocks noChangeArrowheads="1"/>
              </p:cNvSpPr>
              <p:nvPr/>
            </p:nvSpPr>
            <p:spPr bwMode="auto">
              <a:xfrm>
                <a:off x="3574" y="344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24" name="Oval 111116"/>
              <p:cNvSpPr>
                <a:spLocks noChangeArrowheads="1"/>
              </p:cNvSpPr>
              <p:nvPr/>
            </p:nvSpPr>
            <p:spPr bwMode="auto">
              <a:xfrm>
                <a:off x="3696" y="32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25" name="Oval 111117"/>
              <p:cNvSpPr>
                <a:spLocks noChangeArrowheads="1"/>
              </p:cNvSpPr>
              <p:nvPr/>
            </p:nvSpPr>
            <p:spPr bwMode="auto">
              <a:xfrm>
                <a:off x="3696" y="346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26" name="Oval 111118"/>
              <p:cNvSpPr>
                <a:spLocks noChangeArrowheads="1"/>
              </p:cNvSpPr>
              <p:nvPr/>
            </p:nvSpPr>
            <p:spPr bwMode="auto">
              <a:xfrm>
                <a:off x="3421" y="364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27" name="Oval 111119"/>
              <p:cNvSpPr>
                <a:spLocks noChangeArrowheads="1"/>
              </p:cNvSpPr>
              <p:nvPr/>
            </p:nvSpPr>
            <p:spPr bwMode="auto">
              <a:xfrm>
                <a:off x="3421" y="337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28" name="Oval 111120"/>
              <p:cNvSpPr>
                <a:spLocks noChangeArrowheads="1"/>
              </p:cNvSpPr>
              <p:nvPr/>
            </p:nvSpPr>
            <p:spPr bwMode="auto">
              <a:xfrm>
                <a:off x="4285" y="296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29" name="Oval 111121"/>
              <p:cNvSpPr>
                <a:spLocks noChangeArrowheads="1"/>
              </p:cNvSpPr>
              <p:nvPr/>
            </p:nvSpPr>
            <p:spPr bwMode="auto">
              <a:xfrm>
                <a:off x="4006" y="309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30" name="Oval 111122"/>
              <p:cNvSpPr>
                <a:spLocks noChangeArrowheads="1"/>
              </p:cNvSpPr>
              <p:nvPr/>
            </p:nvSpPr>
            <p:spPr bwMode="auto">
              <a:xfrm>
                <a:off x="3876" y="309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31" name="Oval 111123"/>
              <p:cNvSpPr>
                <a:spLocks noChangeArrowheads="1"/>
              </p:cNvSpPr>
              <p:nvPr/>
            </p:nvSpPr>
            <p:spPr bwMode="auto">
              <a:xfrm>
                <a:off x="4151" y="307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32" name="Oval 111124"/>
              <p:cNvSpPr>
                <a:spLocks noChangeArrowheads="1"/>
              </p:cNvSpPr>
              <p:nvPr/>
            </p:nvSpPr>
            <p:spPr bwMode="auto">
              <a:xfrm>
                <a:off x="3696" y="328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33" name="Oval 111125"/>
              <p:cNvSpPr>
                <a:spLocks noChangeArrowheads="1"/>
              </p:cNvSpPr>
              <p:nvPr/>
            </p:nvSpPr>
            <p:spPr bwMode="auto">
              <a:xfrm>
                <a:off x="3574" y="341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34" name="Oval 111126"/>
              <p:cNvSpPr>
                <a:spLocks noChangeArrowheads="1"/>
              </p:cNvSpPr>
              <p:nvPr/>
            </p:nvSpPr>
            <p:spPr bwMode="auto">
              <a:xfrm>
                <a:off x="3796" y="3151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35" name="Oval 111127"/>
              <p:cNvSpPr>
                <a:spLocks noChangeArrowheads="1"/>
              </p:cNvSpPr>
              <p:nvPr/>
            </p:nvSpPr>
            <p:spPr bwMode="auto">
              <a:xfrm>
                <a:off x="4006" y="330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36" name="Oval 111128"/>
              <p:cNvSpPr>
                <a:spLocks noChangeArrowheads="1"/>
              </p:cNvSpPr>
              <p:nvPr/>
            </p:nvSpPr>
            <p:spPr bwMode="auto">
              <a:xfrm>
                <a:off x="3796" y="3232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37" name="Oval 111129"/>
              <p:cNvSpPr>
                <a:spLocks noChangeArrowheads="1"/>
              </p:cNvSpPr>
              <p:nvPr/>
            </p:nvSpPr>
            <p:spPr bwMode="auto">
              <a:xfrm>
                <a:off x="3948" y="310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38" name="Oval 111130"/>
              <p:cNvSpPr>
                <a:spLocks noChangeArrowheads="1"/>
              </p:cNvSpPr>
              <p:nvPr/>
            </p:nvSpPr>
            <p:spPr bwMode="auto">
              <a:xfrm>
                <a:off x="3876" y="312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39" name="Oval 111131"/>
              <p:cNvSpPr>
                <a:spLocks noChangeArrowheads="1"/>
              </p:cNvSpPr>
              <p:nvPr/>
            </p:nvSpPr>
            <p:spPr bwMode="auto">
              <a:xfrm>
                <a:off x="3696" y="345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40" name="Oval 111132"/>
              <p:cNvSpPr>
                <a:spLocks noChangeArrowheads="1"/>
              </p:cNvSpPr>
              <p:nvPr/>
            </p:nvSpPr>
            <p:spPr bwMode="auto">
              <a:xfrm>
                <a:off x="3876" y="306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41" name="Oval 111133"/>
              <p:cNvSpPr>
                <a:spLocks noChangeArrowheads="1"/>
              </p:cNvSpPr>
              <p:nvPr/>
            </p:nvSpPr>
            <p:spPr bwMode="auto">
              <a:xfrm>
                <a:off x="3948" y="322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42" name="Oval 111134"/>
              <p:cNvSpPr>
                <a:spLocks noChangeArrowheads="1"/>
              </p:cNvSpPr>
              <p:nvPr/>
            </p:nvSpPr>
            <p:spPr bwMode="auto">
              <a:xfrm>
                <a:off x="4189" y="298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43" name="Oval 111135"/>
              <p:cNvSpPr>
                <a:spLocks noChangeArrowheads="1"/>
              </p:cNvSpPr>
              <p:nvPr/>
            </p:nvSpPr>
            <p:spPr bwMode="auto">
              <a:xfrm>
                <a:off x="4151" y="316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44" name="Oval 111136"/>
              <p:cNvSpPr>
                <a:spLocks noChangeArrowheads="1"/>
              </p:cNvSpPr>
              <p:nvPr/>
            </p:nvSpPr>
            <p:spPr bwMode="auto">
              <a:xfrm>
                <a:off x="3421" y="349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45" name="Oval 111137"/>
              <p:cNvSpPr>
                <a:spLocks noChangeArrowheads="1"/>
              </p:cNvSpPr>
              <p:nvPr/>
            </p:nvSpPr>
            <p:spPr bwMode="auto">
              <a:xfrm>
                <a:off x="3796" y="3213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46" name="Oval 111138"/>
              <p:cNvSpPr>
                <a:spLocks noChangeArrowheads="1"/>
              </p:cNvSpPr>
              <p:nvPr/>
            </p:nvSpPr>
            <p:spPr bwMode="auto">
              <a:xfrm>
                <a:off x="3696" y="328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47" name="Oval 111139"/>
              <p:cNvSpPr>
                <a:spLocks noChangeArrowheads="1"/>
              </p:cNvSpPr>
              <p:nvPr/>
            </p:nvSpPr>
            <p:spPr bwMode="auto">
              <a:xfrm>
                <a:off x="4465" y="291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48" name="Oval 111140"/>
              <p:cNvSpPr>
                <a:spLocks noChangeArrowheads="1"/>
              </p:cNvSpPr>
              <p:nvPr/>
            </p:nvSpPr>
            <p:spPr bwMode="auto">
              <a:xfrm>
                <a:off x="4006" y="32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49" name="Oval 111141"/>
              <p:cNvSpPr>
                <a:spLocks noChangeArrowheads="1"/>
              </p:cNvSpPr>
              <p:nvPr/>
            </p:nvSpPr>
            <p:spPr bwMode="auto">
              <a:xfrm>
                <a:off x="3696" y="318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50" name="Oval 111142"/>
              <p:cNvSpPr>
                <a:spLocks noChangeArrowheads="1"/>
              </p:cNvSpPr>
              <p:nvPr/>
            </p:nvSpPr>
            <p:spPr bwMode="auto">
              <a:xfrm>
                <a:off x="4312" y="300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51" name="Oval 111143"/>
              <p:cNvSpPr>
                <a:spLocks noChangeArrowheads="1"/>
              </p:cNvSpPr>
              <p:nvPr/>
            </p:nvSpPr>
            <p:spPr bwMode="auto">
              <a:xfrm>
                <a:off x="3421" y="371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52" name="Oval 111144"/>
              <p:cNvSpPr>
                <a:spLocks noChangeArrowheads="1"/>
              </p:cNvSpPr>
              <p:nvPr/>
            </p:nvSpPr>
            <p:spPr bwMode="auto">
              <a:xfrm>
                <a:off x="3796" y="3270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53" name="Oval 111145"/>
              <p:cNvSpPr>
                <a:spLocks noChangeArrowheads="1"/>
              </p:cNvSpPr>
              <p:nvPr/>
            </p:nvSpPr>
            <p:spPr bwMode="auto">
              <a:xfrm>
                <a:off x="4339" y="2957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54" name="Oval 111146"/>
              <p:cNvSpPr>
                <a:spLocks noChangeArrowheads="1"/>
              </p:cNvSpPr>
              <p:nvPr/>
            </p:nvSpPr>
            <p:spPr bwMode="auto">
              <a:xfrm>
                <a:off x="3796" y="3327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55" name="Oval 111147"/>
              <p:cNvSpPr>
                <a:spLocks noChangeArrowheads="1"/>
              </p:cNvSpPr>
              <p:nvPr/>
            </p:nvSpPr>
            <p:spPr bwMode="auto">
              <a:xfrm>
                <a:off x="4254" y="303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56" name="Oval 111148"/>
              <p:cNvSpPr>
                <a:spLocks noChangeArrowheads="1"/>
              </p:cNvSpPr>
              <p:nvPr/>
            </p:nvSpPr>
            <p:spPr bwMode="auto">
              <a:xfrm>
                <a:off x="3574" y="335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57" name="Oval 111149"/>
              <p:cNvSpPr>
                <a:spLocks noChangeArrowheads="1"/>
              </p:cNvSpPr>
              <p:nvPr/>
            </p:nvSpPr>
            <p:spPr bwMode="auto">
              <a:xfrm>
                <a:off x="3421" y="348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58" name="Oval 111150"/>
              <p:cNvSpPr>
                <a:spLocks noChangeArrowheads="1"/>
              </p:cNvSpPr>
              <p:nvPr/>
            </p:nvSpPr>
            <p:spPr bwMode="auto">
              <a:xfrm>
                <a:off x="3574" y="352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59" name="Oval 111151"/>
              <p:cNvSpPr>
                <a:spLocks noChangeArrowheads="1"/>
              </p:cNvSpPr>
              <p:nvPr/>
            </p:nvSpPr>
            <p:spPr bwMode="auto">
              <a:xfrm>
                <a:off x="3421" y="343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60" name="Oval 111152"/>
              <p:cNvSpPr>
                <a:spLocks noChangeArrowheads="1"/>
              </p:cNvSpPr>
              <p:nvPr/>
            </p:nvSpPr>
            <p:spPr bwMode="auto">
              <a:xfrm>
                <a:off x="4465" y="287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61" name="Oval 111153"/>
              <p:cNvSpPr>
                <a:spLocks noChangeArrowheads="1"/>
              </p:cNvSpPr>
              <p:nvPr/>
            </p:nvSpPr>
            <p:spPr bwMode="auto">
              <a:xfrm>
                <a:off x="3796" y="3404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62" name="Oval 111154"/>
              <p:cNvSpPr>
                <a:spLocks noChangeArrowheads="1"/>
              </p:cNvSpPr>
              <p:nvPr/>
            </p:nvSpPr>
            <p:spPr bwMode="auto">
              <a:xfrm>
                <a:off x="3948" y="321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63" name="Oval 111155"/>
              <p:cNvSpPr>
                <a:spLocks noChangeArrowheads="1"/>
              </p:cNvSpPr>
              <p:nvPr/>
            </p:nvSpPr>
            <p:spPr bwMode="auto">
              <a:xfrm>
                <a:off x="3574" y="327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64" name="Oval 111156"/>
              <p:cNvSpPr>
                <a:spLocks noChangeArrowheads="1"/>
              </p:cNvSpPr>
              <p:nvPr/>
            </p:nvSpPr>
            <p:spPr bwMode="auto">
              <a:xfrm>
                <a:off x="3574" y="3496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65" name="Oval 111157"/>
              <p:cNvSpPr>
                <a:spLocks noChangeArrowheads="1"/>
              </p:cNvSpPr>
              <p:nvPr/>
            </p:nvSpPr>
            <p:spPr bwMode="auto">
              <a:xfrm>
                <a:off x="3574" y="345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66" name="Oval 111158"/>
              <p:cNvSpPr>
                <a:spLocks noChangeArrowheads="1"/>
              </p:cNvSpPr>
              <p:nvPr/>
            </p:nvSpPr>
            <p:spPr bwMode="auto">
              <a:xfrm>
                <a:off x="3574" y="342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67" name="Oval 111159"/>
              <p:cNvSpPr>
                <a:spLocks noChangeArrowheads="1"/>
              </p:cNvSpPr>
              <p:nvPr/>
            </p:nvSpPr>
            <p:spPr bwMode="auto">
              <a:xfrm>
                <a:off x="3421" y="357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68" name="Oval 111160"/>
              <p:cNvSpPr>
                <a:spLocks noChangeArrowheads="1"/>
              </p:cNvSpPr>
              <p:nvPr/>
            </p:nvSpPr>
            <p:spPr bwMode="auto">
              <a:xfrm>
                <a:off x="3876" y="312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69" name="Oval 111161"/>
              <p:cNvSpPr>
                <a:spLocks noChangeArrowheads="1"/>
              </p:cNvSpPr>
              <p:nvPr/>
            </p:nvSpPr>
            <p:spPr bwMode="auto">
              <a:xfrm>
                <a:off x="3696" y="316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70" name="Oval 111162"/>
              <p:cNvSpPr>
                <a:spLocks noChangeArrowheads="1"/>
              </p:cNvSpPr>
              <p:nvPr/>
            </p:nvSpPr>
            <p:spPr bwMode="auto">
              <a:xfrm>
                <a:off x="3574" y="328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71" name="Oval 111163"/>
              <p:cNvSpPr>
                <a:spLocks noChangeArrowheads="1"/>
              </p:cNvSpPr>
              <p:nvPr/>
            </p:nvSpPr>
            <p:spPr bwMode="auto">
              <a:xfrm>
                <a:off x="4109" y="316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72" name="Oval 111164"/>
              <p:cNvSpPr>
                <a:spLocks noChangeArrowheads="1"/>
              </p:cNvSpPr>
              <p:nvPr/>
            </p:nvSpPr>
            <p:spPr bwMode="auto">
              <a:xfrm>
                <a:off x="3876" y="323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73" name="Oval 111165"/>
              <p:cNvSpPr>
                <a:spLocks noChangeArrowheads="1"/>
              </p:cNvSpPr>
              <p:nvPr/>
            </p:nvSpPr>
            <p:spPr bwMode="auto">
              <a:xfrm>
                <a:off x="4614" y="279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74" name="Oval 111166"/>
              <p:cNvSpPr>
                <a:spLocks noChangeArrowheads="1"/>
              </p:cNvSpPr>
              <p:nvPr/>
            </p:nvSpPr>
            <p:spPr bwMode="auto">
              <a:xfrm>
                <a:off x="3696" y="32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75" name="Oval 111167"/>
              <p:cNvSpPr>
                <a:spLocks noChangeArrowheads="1"/>
              </p:cNvSpPr>
              <p:nvPr/>
            </p:nvSpPr>
            <p:spPr bwMode="auto">
              <a:xfrm>
                <a:off x="4059" y="310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76" name="Oval 111168"/>
              <p:cNvSpPr>
                <a:spLocks noChangeArrowheads="1"/>
              </p:cNvSpPr>
              <p:nvPr/>
            </p:nvSpPr>
            <p:spPr bwMode="auto">
              <a:xfrm>
                <a:off x="3421" y="336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77" name="Oval 111169"/>
              <p:cNvSpPr>
                <a:spLocks noChangeArrowheads="1"/>
              </p:cNvSpPr>
              <p:nvPr/>
            </p:nvSpPr>
            <p:spPr bwMode="auto">
              <a:xfrm>
                <a:off x="3696" y="317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78" name="Oval 111170"/>
              <p:cNvSpPr>
                <a:spLocks noChangeArrowheads="1"/>
              </p:cNvSpPr>
              <p:nvPr/>
            </p:nvSpPr>
            <p:spPr bwMode="auto">
              <a:xfrm>
                <a:off x="3574" y="327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79" name="Oval 111171"/>
              <p:cNvSpPr>
                <a:spLocks noChangeArrowheads="1"/>
              </p:cNvSpPr>
              <p:nvPr/>
            </p:nvSpPr>
            <p:spPr bwMode="auto">
              <a:xfrm>
                <a:off x="4006" y="28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80" name="Oval 111172"/>
              <p:cNvSpPr>
                <a:spLocks noChangeArrowheads="1"/>
              </p:cNvSpPr>
              <p:nvPr/>
            </p:nvSpPr>
            <p:spPr bwMode="auto">
              <a:xfrm>
                <a:off x="3421" y="339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81" name="Oval 111173"/>
              <p:cNvSpPr>
                <a:spLocks noChangeArrowheads="1"/>
              </p:cNvSpPr>
              <p:nvPr/>
            </p:nvSpPr>
            <p:spPr bwMode="auto">
              <a:xfrm>
                <a:off x="3696" y="318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82" name="Oval 111174"/>
              <p:cNvSpPr>
                <a:spLocks noChangeArrowheads="1"/>
              </p:cNvSpPr>
              <p:nvPr/>
            </p:nvSpPr>
            <p:spPr bwMode="auto">
              <a:xfrm>
                <a:off x="4224" y="306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83" name="Oval 111175"/>
              <p:cNvSpPr>
                <a:spLocks noChangeArrowheads="1"/>
              </p:cNvSpPr>
              <p:nvPr/>
            </p:nvSpPr>
            <p:spPr bwMode="auto">
              <a:xfrm>
                <a:off x="4109" y="302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84" name="Oval 111176"/>
              <p:cNvSpPr>
                <a:spLocks noChangeArrowheads="1"/>
              </p:cNvSpPr>
              <p:nvPr/>
            </p:nvSpPr>
            <p:spPr bwMode="auto">
              <a:xfrm>
                <a:off x="3696" y="335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85" name="Oval 111177"/>
              <p:cNvSpPr>
                <a:spLocks noChangeArrowheads="1"/>
              </p:cNvSpPr>
              <p:nvPr/>
            </p:nvSpPr>
            <p:spPr bwMode="auto">
              <a:xfrm>
                <a:off x="4660" y="276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86" name="Oval 111178"/>
              <p:cNvSpPr>
                <a:spLocks noChangeArrowheads="1"/>
              </p:cNvSpPr>
              <p:nvPr/>
            </p:nvSpPr>
            <p:spPr bwMode="auto">
              <a:xfrm>
                <a:off x="3876" y="322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87" name="Oval 111179"/>
              <p:cNvSpPr>
                <a:spLocks noChangeArrowheads="1"/>
              </p:cNvSpPr>
              <p:nvPr/>
            </p:nvSpPr>
            <p:spPr bwMode="auto">
              <a:xfrm>
                <a:off x="3696" y="331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88" name="Oval 111180"/>
              <p:cNvSpPr>
                <a:spLocks noChangeArrowheads="1"/>
              </p:cNvSpPr>
              <p:nvPr/>
            </p:nvSpPr>
            <p:spPr bwMode="auto">
              <a:xfrm>
                <a:off x="3574" y="358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89" name="Oval 111181"/>
              <p:cNvSpPr>
                <a:spLocks noChangeArrowheads="1"/>
              </p:cNvSpPr>
              <p:nvPr/>
            </p:nvSpPr>
            <p:spPr bwMode="auto">
              <a:xfrm>
                <a:off x="3696" y="339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90" name="Oval 111182"/>
              <p:cNvSpPr>
                <a:spLocks noChangeArrowheads="1"/>
              </p:cNvSpPr>
              <p:nvPr/>
            </p:nvSpPr>
            <p:spPr bwMode="auto">
              <a:xfrm>
                <a:off x="3574" y="350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91" name="Oval 111183"/>
              <p:cNvSpPr>
                <a:spLocks noChangeArrowheads="1"/>
              </p:cNvSpPr>
              <p:nvPr/>
            </p:nvSpPr>
            <p:spPr bwMode="auto">
              <a:xfrm>
                <a:off x="4109" y="317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92" name="Oval 111184"/>
              <p:cNvSpPr>
                <a:spLocks noChangeArrowheads="1"/>
              </p:cNvSpPr>
              <p:nvPr/>
            </p:nvSpPr>
            <p:spPr bwMode="auto">
              <a:xfrm>
                <a:off x="4059" y="325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93" name="Oval 111185"/>
              <p:cNvSpPr>
                <a:spLocks noChangeArrowheads="1"/>
              </p:cNvSpPr>
              <p:nvPr/>
            </p:nvSpPr>
            <p:spPr bwMode="auto">
              <a:xfrm>
                <a:off x="3696" y="330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94" name="Oval 111186"/>
              <p:cNvSpPr>
                <a:spLocks noChangeArrowheads="1"/>
              </p:cNvSpPr>
              <p:nvPr/>
            </p:nvSpPr>
            <p:spPr bwMode="auto">
              <a:xfrm>
                <a:off x="3574" y="366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95" name="Oval 111187"/>
              <p:cNvSpPr>
                <a:spLocks noChangeArrowheads="1"/>
              </p:cNvSpPr>
              <p:nvPr/>
            </p:nvSpPr>
            <p:spPr bwMode="auto">
              <a:xfrm>
                <a:off x="4254" y="289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96" name="Oval 111188"/>
              <p:cNvSpPr>
                <a:spLocks noChangeArrowheads="1"/>
              </p:cNvSpPr>
              <p:nvPr/>
            </p:nvSpPr>
            <p:spPr bwMode="auto">
              <a:xfrm>
                <a:off x="3421" y="355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97" name="Oval 111189"/>
              <p:cNvSpPr>
                <a:spLocks noChangeArrowheads="1"/>
              </p:cNvSpPr>
              <p:nvPr/>
            </p:nvSpPr>
            <p:spPr bwMode="auto">
              <a:xfrm>
                <a:off x="4006" y="322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98" name="Oval 111190"/>
              <p:cNvSpPr>
                <a:spLocks noChangeArrowheads="1"/>
              </p:cNvSpPr>
              <p:nvPr/>
            </p:nvSpPr>
            <p:spPr bwMode="auto">
              <a:xfrm>
                <a:off x="3876" y="307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99" name="Oval 111191"/>
              <p:cNvSpPr>
                <a:spLocks noChangeArrowheads="1"/>
              </p:cNvSpPr>
              <p:nvPr/>
            </p:nvSpPr>
            <p:spPr bwMode="auto">
              <a:xfrm>
                <a:off x="3876" y="3366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00" name="Oval 111192"/>
              <p:cNvSpPr>
                <a:spLocks noChangeArrowheads="1"/>
              </p:cNvSpPr>
              <p:nvPr/>
            </p:nvSpPr>
            <p:spPr bwMode="auto">
              <a:xfrm>
                <a:off x="3796" y="3144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01" name="Oval 111193"/>
              <p:cNvSpPr>
                <a:spLocks noChangeArrowheads="1"/>
              </p:cNvSpPr>
              <p:nvPr/>
            </p:nvSpPr>
            <p:spPr bwMode="auto">
              <a:xfrm>
                <a:off x="3421" y="354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02" name="Oval 111194"/>
              <p:cNvSpPr>
                <a:spLocks noChangeArrowheads="1"/>
              </p:cNvSpPr>
              <p:nvPr/>
            </p:nvSpPr>
            <p:spPr bwMode="auto">
              <a:xfrm>
                <a:off x="3796" y="3243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03" name="Oval 111195"/>
              <p:cNvSpPr>
                <a:spLocks noChangeArrowheads="1"/>
              </p:cNvSpPr>
              <p:nvPr/>
            </p:nvSpPr>
            <p:spPr bwMode="auto">
              <a:xfrm>
                <a:off x="3696" y="322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04" name="Oval 111196"/>
              <p:cNvSpPr>
                <a:spLocks noChangeArrowheads="1"/>
              </p:cNvSpPr>
              <p:nvPr/>
            </p:nvSpPr>
            <p:spPr bwMode="auto">
              <a:xfrm>
                <a:off x="3421" y="33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05" name="Oval 111197"/>
              <p:cNvSpPr>
                <a:spLocks noChangeArrowheads="1"/>
              </p:cNvSpPr>
              <p:nvPr/>
            </p:nvSpPr>
            <p:spPr bwMode="auto">
              <a:xfrm>
                <a:off x="3696" y="338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06" name="Oval 111198"/>
              <p:cNvSpPr>
                <a:spLocks noChangeArrowheads="1"/>
              </p:cNvSpPr>
              <p:nvPr/>
            </p:nvSpPr>
            <p:spPr bwMode="auto">
              <a:xfrm>
                <a:off x="4109" y="310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07" name="Oval 111199"/>
              <p:cNvSpPr>
                <a:spLocks noChangeArrowheads="1"/>
              </p:cNvSpPr>
              <p:nvPr/>
            </p:nvSpPr>
            <p:spPr bwMode="auto">
              <a:xfrm>
                <a:off x="4006" y="299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08" name="Oval 111200"/>
              <p:cNvSpPr>
                <a:spLocks noChangeArrowheads="1"/>
              </p:cNvSpPr>
              <p:nvPr/>
            </p:nvSpPr>
            <p:spPr bwMode="auto">
              <a:xfrm>
                <a:off x="3696" y="348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09" name="Oval 111201"/>
              <p:cNvSpPr>
                <a:spLocks noChangeArrowheads="1"/>
              </p:cNvSpPr>
              <p:nvPr/>
            </p:nvSpPr>
            <p:spPr bwMode="auto">
              <a:xfrm>
                <a:off x="3574" y="344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10" name="Oval 111202"/>
              <p:cNvSpPr>
                <a:spLocks noChangeArrowheads="1"/>
              </p:cNvSpPr>
              <p:nvPr/>
            </p:nvSpPr>
            <p:spPr bwMode="auto">
              <a:xfrm>
                <a:off x="4339" y="292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11" name="Oval 111203"/>
              <p:cNvSpPr>
                <a:spLocks noChangeArrowheads="1"/>
              </p:cNvSpPr>
              <p:nvPr/>
            </p:nvSpPr>
            <p:spPr bwMode="auto">
              <a:xfrm>
                <a:off x="3876" y="311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12" name="Oval 111204"/>
              <p:cNvSpPr>
                <a:spLocks noChangeArrowheads="1"/>
              </p:cNvSpPr>
              <p:nvPr/>
            </p:nvSpPr>
            <p:spPr bwMode="auto">
              <a:xfrm>
                <a:off x="3696" y="339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13" name="Oval 111205"/>
              <p:cNvSpPr>
                <a:spLocks noChangeArrowheads="1"/>
              </p:cNvSpPr>
              <p:nvPr/>
            </p:nvSpPr>
            <p:spPr bwMode="auto">
              <a:xfrm>
                <a:off x="3796" y="3281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14" name="Oval 111206"/>
              <p:cNvSpPr>
                <a:spLocks noChangeArrowheads="1"/>
              </p:cNvSpPr>
              <p:nvPr/>
            </p:nvSpPr>
            <p:spPr bwMode="auto">
              <a:xfrm>
                <a:off x="3421" y="339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15" name="Oval 111207"/>
              <p:cNvSpPr>
                <a:spLocks noChangeArrowheads="1"/>
              </p:cNvSpPr>
              <p:nvPr/>
            </p:nvSpPr>
            <p:spPr bwMode="auto">
              <a:xfrm>
                <a:off x="4407" y="296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16" name="Oval 111208"/>
              <p:cNvSpPr>
                <a:spLocks noChangeArrowheads="1"/>
              </p:cNvSpPr>
              <p:nvPr/>
            </p:nvSpPr>
            <p:spPr bwMode="auto">
              <a:xfrm>
                <a:off x="3876" y="301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17" name="Oval 111209"/>
              <p:cNvSpPr>
                <a:spLocks noChangeArrowheads="1"/>
              </p:cNvSpPr>
              <p:nvPr/>
            </p:nvSpPr>
            <p:spPr bwMode="auto">
              <a:xfrm>
                <a:off x="3696" y="353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18" name="Oval 111210"/>
              <p:cNvSpPr>
                <a:spLocks noChangeArrowheads="1"/>
              </p:cNvSpPr>
              <p:nvPr/>
            </p:nvSpPr>
            <p:spPr bwMode="auto">
              <a:xfrm>
                <a:off x="3696" y="327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19" name="Oval 111211"/>
              <p:cNvSpPr>
                <a:spLocks noChangeArrowheads="1"/>
              </p:cNvSpPr>
              <p:nvPr/>
            </p:nvSpPr>
            <p:spPr bwMode="auto">
              <a:xfrm>
                <a:off x="3574" y="3431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20" name="Oval 111212"/>
              <p:cNvSpPr>
                <a:spLocks noChangeArrowheads="1"/>
              </p:cNvSpPr>
              <p:nvPr/>
            </p:nvSpPr>
            <p:spPr bwMode="auto">
              <a:xfrm>
                <a:off x="3574" y="352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21" name="Oval 111213"/>
              <p:cNvSpPr>
                <a:spLocks noChangeArrowheads="1"/>
              </p:cNvSpPr>
              <p:nvPr/>
            </p:nvSpPr>
            <p:spPr bwMode="auto">
              <a:xfrm>
                <a:off x="3696" y="3603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22" name="Oval 111214"/>
              <p:cNvSpPr>
                <a:spLocks noChangeArrowheads="1"/>
              </p:cNvSpPr>
              <p:nvPr/>
            </p:nvSpPr>
            <p:spPr bwMode="auto">
              <a:xfrm>
                <a:off x="3696" y="329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23" name="Oval 111215"/>
              <p:cNvSpPr>
                <a:spLocks noChangeArrowheads="1"/>
              </p:cNvSpPr>
              <p:nvPr/>
            </p:nvSpPr>
            <p:spPr bwMode="auto">
              <a:xfrm>
                <a:off x="3876" y="323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24" name="Oval 111216"/>
              <p:cNvSpPr>
                <a:spLocks noChangeArrowheads="1"/>
              </p:cNvSpPr>
              <p:nvPr/>
            </p:nvSpPr>
            <p:spPr bwMode="auto">
              <a:xfrm>
                <a:off x="4006" y="3022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25" name="Oval 111217"/>
              <p:cNvSpPr>
                <a:spLocks noChangeArrowheads="1"/>
              </p:cNvSpPr>
              <p:nvPr/>
            </p:nvSpPr>
            <p:spPr bwMode="auto">
              <a:xfrm>
                <a:off x="4450" y="2911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26" name="Oval 111218"/>
              <p:cNvSpPr>
                <a:spLocks noChangeArrowheads="1"/>
              </p:cNvSpPr>
              <p:nvPr/>
            </p:nvSpPr>
            <p:spPr bwMode="auto">
              <a:xfrm>
                <a:off x="4151" y="310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27" name="Oval 111219"/>
              <p:cNvSpPr>
                <a:spLocks noChangeArrowheads="1"/>
              </p:cNvSpPr>
              <p:nvPr/>
            </p:nvSpPr>
            <p:spPr bwMode="auto">
              <a:xfrm>
                <a:off x="3574" y="331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28" name="Oval 111220"/>
              <p:cNvSpPr>
                <a:spLocks noChangeArrowheads="1"/>
              </p:cNvSpPr>
              <p:nvPr/>
            </p:nvSpPr>
            <p:spPr bwMode="auto">
              <a:xfrm>
                <a:off x="3796" y="3388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29" name="Oval 111221"/>
              <p:cNvSpPr>
                <a:spLocks noChangeArrowheads="1"/>
              </p:cNvSpPr>
              <p:nvPr/>
            </p:nvSpPr>
            <p:spPr bwMode="auto">
              <a:xfrm>
                <a:off x="3696" y="345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30" name="Oval 111222"/>
              <p:cNvSpPr>
                <a:spLocks noChangeArrowheads="1"/>
              </p:cNvSpPr>
              <p:nvPr/>
            </p:nvSpPr>
            <p:spPr bwMode="auto">
              <a:xfrm>
                <a:off x="4006" y="303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31" name="Oval 111223"/>
              <p:cNvSpPr>
                <a:spLocks noChangeArrowheads="1"/>
              </p:cNvSpPr>
              <p:nvPr/>
            </p:nvSpPr>
            <p:spPr bwMode="auto">
              <a:xfrm>
                <a:off x="3574" y="363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32" name="Oval 111224"/>
              <p:cNvSpPr>
                <a:spLocks noChangeArrowheads="1"/>
              </p:cNvSpPr>
              <p:nvPr/>
            </p:nvSpPr>
            <p:spPr bwMode="auto">
              <a:xfrm>
                <a:off x="3421" y="362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33" name="Oval 111225"/>
              <p:cNvSpPr>
                <a:spLocks noChangeArrowheads="1"/>
              </p:cNvSpPr>
              <p:nvPr/>
            </p:nvSpPr>
            <p:spPr bwMode="auto">
              <a:xfrm>
                <a:off x="3696" y="342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34" name="Oval 111226"/>
              <p:cNvSpPr>
                <a:spLocks noChangeArrowheads="1"/>
              </p:cNvSpPr>
              <p:nvPr/>
            </p:nvSpPr>
            <p:spPr bwMode="auto">
              <a:xfrm>
                <a:off x="3796" y="3358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35" name="Oval 111227"/>
              <p:cNvSpPr>
                <a:spLocks noChangeArrowheads="1"/>
              </p:cNvSpPr>
              <p:nvPr/>
            </p:nvSpPr>
            <p:spPr bwMode="auto">
              <a:xfrm>
                <a:off x="3421" y="380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36" name="Oval 111228"/>
              <p:cNvSpPr>
                <a:spLocks noChangeArrowheads="1"/>
              </p:cNvSpPr>
              <p:nvPr/>
            </p:nvSpPr>
            <p:spPr bwMode="auto">
              <a:xfrm>
                <a:off x="4006" y="315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37" name="Oval 111229"/>
              <p:cNvSpPr>
                <a:spLocks noChangeArrowheads="1"/>
              </p:cNvSpPr>
              <p:nvPr/>
            </p:nvSpPr>
            <p:spPr bwMode="auto">
              <a:xfrm>
                <a:off x="3421" y="357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38" name="Oval 111230"/>
              <p:cNvSpPr>
                <a:spLocks noChangeArrowheads="1"/>
              </p:cNvSpPr>
              <p:nvPr/>
            </p:nvSpPr>
            <p:spPr bwMode="auto">
              <a:xfrm>
                <a:off x="3421" y="353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39" name="Oval 111231"/>
              <p:cNvSpPr>
                <a:spLocks noChangeArrowheads="1"/>
              </p:cNvSpPr>
              <p:nvPr/>
            </p:nvSpPr>
            <p:spPr bwMode="auto">
              <a:xfrm>
                <a:off x="3574" y="338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40" name="Oval 111232"/>
              <p:cNvSpPr>
                <a:spLocks noChangeArrowheads="1"/>
              </p:cNvSpPr>
              <p:nvPr/>
            </p:nvSpPr>
            <p:spPr bwMode="auto">
              <a:xfrm>
                <a:off x="3948" y="315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41" name="Oval 111233"/>
              <p:cNvSpPr>
                <a:spLocks noChangeArrowheads="1"/>
              </p:cNvSpPr>
              <p:nvPr/>
            </p:nvSpPr>
            <p:spPr bwMode="auto">
              <a:xfrm>
                <a:off x="4339" y="297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42" name="Oval 111234"/>
              <p:cNvSpPr>
                <a:spLocks noChangeArrowheads="1"/>
              </p:cNvSpPr>
              <p:nvPr/>
            </p:nvSpPr>
            <p:spPr bwMode="auto">
              <a:xfrm>
                <a:off x="3421" y="351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43" name="Oval 111235"/>
              <p:cNvSpPr>
                <a:spLocks noChangeArrowheads="1"/>
              </p:cNvSpPr>
              <p:nvPr/>
            </p:nvSpPr>
            <p:spPr bwMode="auto">
              <a:xfrm>
                <a:off x="3574" y="349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44" name="Oval 111236"/>
              <p:cNvSpPr>
                <a:spLocks noChangeArrowheads="1"/>
              </p:cNvSpPr>
              <p:nvPr/>
            </p:nvSpPr>
            <p:spPr bwMode="auto">
              <a:xfrm>
                <a:off x="3421" y="379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45" name="Oval 111237"/>
              <p:cNvSpPr>
                <a:spLocks noChangeArrowheads="1"/>
              </p:cNvSpPr>
              <p:nvPr/>
            </p:nvSpPr>
            <p:spPr bwMode="auto">
              <a:xfrm>
                <a:off x="4109" y="317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46" name="Oval 111238"/>
              <p:cNvSpPr>
                <a:spLocks noChangeArrowheads="1"/>
              </p:cNvSpPr>
              <p:nvPr/>
            </p:nvSpPr>
            <p:spPr bwMode="auto">
              <a:xfrm>
                <a:off x="4254" y="291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47" name="Oval 111239"/>
              <p:cNvSpPr>
                <a:spLocks noChangeArrowheads="1"/>
              </p:cNvSpPr>
              <p:nvPr/>
            </p:nvSpPr>
            <p:spPr bwMode="auto">
              <a:xfrm>
                <a:off x="3574" y="33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48" name="Oval 111240"/>
              <p:cNvSpPr>
                <a:spLocks noChangeArrowheads="1"/>
              </p:cNvSpPr>
              <p:nvPr/>
            </p:nvSpPr>
            <p:spPr bwMode="auto">
              <a:xfrm>
                <a:off x="3574" y="341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49" name="Oval 111241"/>
              <p:cNvSpPr>
                <a:spLocks noChangeArrowheads="1"/>
              </p:cNvSpPr>
              <p:nvPr/>
            </p:nvSpPr>
            <p:spPr bwMode="auto">
              <a:xfrm>
                <a:off x="3421" y="372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50" name="Oval 111242"/>
              <p:cNvSpPr>
                <a:spLocks noChangeArrowheads="1"/>
              </p:cNvSpPr>
              <p:nvPr/>
            </p:nvSpPr>
            <p:spPr bwMode="auto">
              <a:xfrm>
                <a:off x="3574" y="328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51" name="Oval 111243"/>
              <p:cNvSpPr>
                <a:spLocks noChangeArrowheads="1"/>
              </p:cNvSpPr>
              <p:nvPr/>
            </p:nvSpPr>
            <p:spPr bwMode="auto">
              <a:xfrm>
                <a:off x="4285" y="296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52" name="Oval 111244"/>
              <p:cNvSpPr>
                <a:spLocks noChangeArrowheads="1"/>
              </p:cNvSpPr>
              <p:nvPr/>
            </p:nvSpPr>
            <p:spPr bwMode="auto">
              <a:xfrm>
                <a:off x="3574" y="318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53" name="Oval 111245"/>
              <p:cNvSpPr>
                <a:spLocks noChangeArrowheads="1"/>
              </p:cNvSpPr>
              <p:nvPr/>
            </p:nvSpPr>
            <p:spPr bwMode="auto">
              <a:xfrm>
                <a:off x="3574" y="325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54" name="Oval 111246"/>
              <p:cNvSpPr>
                <a:spLocks noChangeArrowheads="1"/>
              </p:cNvSpPr>
              <p:nvPr/>
            </p:nvSpPr>
            <p:spPr bwMode="auto">
              <a:xfrm>
                <a:off x="4254" y="296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55" name="Oval 111247"/>
              <p:cNvSpPr>
                <a:spLocks noChangeArrowheads="1"/>
              </p:cNvSpPr>
              <p:nvPr/>
            </p:nvSpPr>
            <p:spPr bwMode="auto">
              <a:xfrm>
                <a:off x="3796" y="3442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56" name="Oval 111248"/>
              <p:cNvSpPr>
                <a:spLocks noChangeArrowheads="1"/>
              </p:cNvSpPr>
              <p:nvPr/>
            </p:nvSpPr>
            <p:spPr bwMode="auto">
              <a:xfrm>
                <a:off x="4224" y="294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57" name="Oval 111249"/>
              <p:cNvSpPr>
                <a:spLocks noChangeArrowheads="1"/>
              </p:cNvSpPr>
              <p:nvPr/>
            </p:nvSpPr>
            <p:spPr bwMode="auto">
              <a:xfrm>
                <a:off x="4059" y="310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58" name="Oval 111250"/>
              <p:cNvSpPr>
                <a:spLocks noChangeArrowheads="1"/>
              </p:cNvSpPr>
              <p:nvPr/>
            </p:nvSpPr>
            <p:spPr bwMode="auto">
              <a:xfrm>
                <a:off x="3696" y="327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59" name="Oval 111251"/>
              <p:cNvSpPr>
                <a:spLocks noChangeArrowheads="1"/>
              </p:cNvSpPr>
              <p:nvPr/>
            </p:nvSpPr>
            <p:spPr bwMode="auto">
              <a:xfrm>
                <a:off x="4365" y="283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60" name="Oval 111252"/>
              <p:cNvSpPr>
                <a:spLocks noChangeArrowheads="1"/>
              </p:cNvSpPr>
              <p:nvPr/>
            </p:nvSpPr>
            <p:spPr bwMode="auto">
              <a:xfrm>
                <a:off x="3421" y="324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61" name="Oval 111253"/>
              <p:cNvSpPr>
                <a:spLocks noChangeArrowheads="1"/>
              </p:cNvSpPr>
              <p:nvPr/>
            </p:nvSpPr>
            <p:spPr bwMode="auto">
              <a:xfrm>
                <a:off x="3876" y="324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62" name="Oval 111254"/>
              <p:cNvSpPr>
                <a:spLocks noChangeArrowheads="1"/>
              </p:cNvSpPr>
              <p:nvPr/>
            </p:nvSpPr>
            <p:spPr bwMode="auto">
              <a:xfrm>
                <a:off x="3948" y="309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63" name="Oval 111255"/>
              <p:cNvSpPr>
                <a:spLocks noChangeArrowheads="1"/>
              </p:cNvSpPr>
              <p:nvPr/>
            </p:nvSpPr>
            <p:spPr bwMode="auto">
              <a:xfrm>
                <a:off x="3696" y="330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64" name="Oval 111256"/>
              <p:cNvSpPr>
                <a:spLocks noChangeArrowheads="1"/>
              </p:cNvSpPr>
              <p:nvPr/>
            </p:nvSpPr>
            <p:spPr bwMode="auto">
              <a:xfrm>
                <a:off x="3696" y="320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65" name="Oval 111257"/>
              <p:cNvSpPr>
                <a:spLocks noChangeArrowheads="1"/>
              </p:cNvSpPr>
              <p:nvPr/>
            </p:nvSpPr>
            <p:spPr bwMode="auto">
              <a:xfrm>
                <a:off x="4151" y="298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66" name="Oval 111258"/>
              <p:cNvSpPr>
                <a:spLocks noChangeArrowheads="1"/>
              </p:cNvSpPr>
              <p:nvPr/>
            </p:nvSpPr>
            <p:spPr bwMode="auto">
              <a:xfrm>
                <a:off x="4059" y="300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67" name="Oval 111259"/>
              <p:cNvSpPr>
                <a:spLocks noChangeArrowheads="1"/>
              </p:cNvSpPr>
              <p:nvPr/>
            </p:nvSpPr>
            <p:spPr bwMode="auto">
              <a:xfrm>
                <a:off x="3876" y="322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68" name="Oval 111260"/>
              <p:cNvSpPr>
                <a:spLocks noChangeArrowheads="1"/>
              </p:cNvSpPr>
              <p:nvPr/>
            </p:nvSpPr>
            <p:spPr bwMode="auto">
              <a:xfrm>
                <a:off x="3796" y="3285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69" name="Oval 111261"/>
              <p:cNvSpPr>
                <a:spLocks noChangeArrowheads="1"/>
              </p:cNvSpPr>
              <p:nvPr/>
            </p:nvSpPr>
            <p:spPr bwMode="auto">
              <a:xfrm>
                <a:off x="3574" y="338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70" name="Oval 111262"/>
              <p:cNvSpPr>
                <a:spLocks noChangeArrowheads="1"/>
              </p:cNvSpPr>
              <p:nvPr/>
            </p:nvSpPr>
            <p:spPr bwMode="auto">
              <a:xfrm>
                <a:off x="3421" y="33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71" name="Oval 111263"/>
              <p:cNvSpPr>
                <a:spLocks noChangeArrowheads="1"/>
              </p:cNvSpPr>
              <p:nvPr/>
            </p:nvSpPr>
            <p:spPr bwMode="auto">
              <a:xfrm>
                <a:off x="4006" y="304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72" name="Oval 111264"/>
              <p:cNvSpPr>
                <a:spLocks noChangeArrowheads="1"/>
              </p:cNvSpPr>
              <p:nvPr/>
            </p:nvSpPr>
            <p:spPr bwMode="auto">
              <a:xfrm>
                <a:off x="3574" y="344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73" name="Oval 111265"/>
              <p:cNvSpPr>
                <a:spLocks noChangeArrowheads="1"/>
              </p:cNvSpPr>
              <p:nvPr/>
            </p:nvSpPr>
            <p:spPr bwMode="auto">
              <a:xfrm>
                <a:off x="4006" y="319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74" name="Oval 111266"/>
              <p:cNvSpPr>
                <a:spLocks noChangeArrowheads="1"/>
              </p:cNvSpPr>
              <p:nvPr/>
            </p:nvSpPr>
            <p:spPr bwMode="auto">
              <a:xfrm>
                <a:off x="3948" y="337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75" name="Oval 111267"/>
              <p:cNvSpPr>
                <a:spLocks noChangeArrowheads="1"/>
              </p:cNvSpPr>
              <p:nvPr/>
            </p:nvSpPr>
            <p:spPr bwMode="auto">
              <a:xfrm>
                <a:off x="3876" y="317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76" name="Oval 111268"/>
              <p:cNvSpPr>
                <a:spLocks noChangeArrowheads="1"/>
              </p:cNvSpPr>
              <p:nvPr/>
            </p:nvSpPr>
            <p:spPr bwMode="auto">
              <a:xfrm>
                <a:off x="4189" y="297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77" name="Oval 111269"/>
              <p:cNvSpPr>
                <a:spLocks noChangeArrowheads="1"/>
              </p:cNvSpPr>
              <p:nvPr/>
            </p:nvSpPr>
            <p:spPr bwMode="auto">
              <a:xfrm>
                <a:off x="4109" y="298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78" name="Oval 111270"/>
              <p:cNvSpPr>
                <a:spLocks noChangeArrowheads="1"/>
              </p:cNvSpPr>
              <p:nvPr/>
            </p:nvSpPr>
            <p:spPr bwMode="auto">
              <a:xfrm>
                <a:off x="3796" y="3224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79" name="Oval 111271"/>
              <p:cNvSpPr>
                <a:spLocks noChangeArrowheads="1"/>
              </p:cNvSpPr>
              <p:nvPr/>
            </p:nvSpPr>
            <p:spPr bwMode="auto">
              <a:xfrm>
                <a:off x="3696" y="363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80" name="Oval 111272"/>
              <p:cNvSpPr>
                <a:spLocks noChangeArrowheads="1"/>
              </p:cNvSpPr>
              <p:nvPr/>
            </p:nvSpPr>
            <p:spPr bwMode="auto">
              <a:xfrm>
                <a:off x="3696" y="31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81" name="Oval 111273"/>
              <p:cNvSpPr>
                <a:spLocks noChangeArrowheads="1"/>
              </p:cNvSpPr>
              <p:nvPr/>
            </p:nvSpPr>
            <p:spPr bwMode="auto">
              <a:xfrm>
                <a:off x="4059" y="307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82" name="Oval 111274"/>
              <p:cNvSpPr>
                <a:spLocks noChangeArrowheads="1"/>
              </p:cNvSpPr>
              <p:nvPr/>
            </p:nvSpPr>
            <p:spPr bwMode="auto">
              <a:xfrm>
                <a:off x="4059" y="310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83" name="Oval 111275"/>
              <p:cNvSpPr>
                <a:spLocks noChangeArrowheads="1"/>
              </p:cNvSpPr>
              <p:nvPr/>
            </p:nvSpPr>
            <p:spPr bwMode="auto">
              <a:xfrm>
                <a:off x="4224" y="299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84" name="Oval 111276"/>
              <p:cNvSpPr>
                <a:spLocks noChangeArrowheads="1"/>
              </p:cNvSpPr>
              <p:nvPr/>
            </p:nvSpPr>
            <p:spPr bwMode="auto">
              <a:xfrm>
                <a:off x="3421" y="357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85" name="Oval 111277"/>
              <p:cNvSpPr>
                <a:spLocks noChangeArrowheads="1"/>
              </p:cNvSpPr>
              <p:nvPr/>
            </p:nvSpPr>
            <p:spPr bwMode="auto">
              <a:xfrm>
                <a:off x="4254" y="298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86" name="Oval 111278"/>
              <p:cNvSpPr>
                <a:spLocks noChangeArrowheads="1"/>
              </p:cNvSpPr>
              <p:nvPr/>
            </p:nvSpPr>
            <p:spPr bwMode="auto">
              <a:xfrm>
                <a:off x="4254" y="306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87" name="Oval 111279"/>
              <p:cNvSpPr>
                <a:spLocks noChangeArrowheads="1"/>
              </p:cNvSpPr>
              <p:nvPr/>
            </p:nvSpPr>
            <p:spPr bwMode="auto">
              <a:xfrm>
                <a:off x="4059" y="306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88" name="Oval 111280"/>
              <p:cNvSpPr>
                <a:spLocks noChangeArrowheads="1"/>
              </p:cNvSpPr>
              <p:nvPr/>
            </p:nvSpPr>
            <p:spPr bwMode="auto">
              <a:xfrm>
                <a:off x="4503" y="276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89" name="Oval 111281"/>
              <p:cNvSpPr>
                <a:spLocks noChangeArrowheads="1"/>
              </p:cNvSpPr>
              <p:nvPr/>
            </p:nvSpPr>
            <p:spPr bwMode="auto">
              <a:xfrm>
                <a:off x="4603" y="2708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90" name="Oval 111282"/>
              <p:cNvSpPr>
                <a:spLocks noChangeArrowheads="1"/>
              </p:cNvSpPr>
              <p:nvPr/>
            </p:nvSpPr>
            <p:spPr bwMode="auto">
              <a:xfrm>
                <a:off x="3876" y="327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91" name="Oval 111283"/>
              <p:cNvSpPr>
                <a:spLocks noChangeArrowheads="1"/>
              </p:cNvSpPr>
              <p:nvPr/>
            </p:nvSpPr>
            <p:spPr bwMode="auto">
              <a:xfrm>
                <a:off x="3421" y="359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92" name="Oval 111284"/>
              <p:cNvSpPr>
                <a:spLocks noChangeArrowheads="1"/>
              </p:cNvSpPr>
              <p:nvPr/>
            </p:nvSpPr>
            <p:spPr bwMode="auto">
              <a:xfrm>
                <a:off x="4006" y="315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93" name="Oval 111285"/>
              <p:cNvSpPr>
                <a:spLocks noChangeArrowheads="1"/>
              </p:cNvSpPr>
              <p:nvPr/>
            </p:nvSpPr>
            <p:spPr bwMode="auto">
              <a:xfrm>
                <a:off x="4109" y="318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94" name="Oval 111286"/>
              <p:cNvSpPr>
                <a:spLocks noChangeArrowheads="1"/>
              </p:cNvSpPr>
              <p:nvPr/>
            </p:nvSpPr>
            <p:spPr bwMode="auto">
              <a:xfrm>
                <a:off x="3696" y="352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95" name="Oval 111287"/>
              <p:cNvSpPr>
                <a:spLocks noChangeArrowheads="1"/>
              </p:cNvSpPr>
              <p:nvPr/>
            </p:nvSpPr>
            <p:spPr bwMode="auto">
              <a:xfrm>
                <a:off x="3574" y="330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96" name="Oval 111288"/>
              <p:cNvSpPr>
                <a:spLocks noChangeArrowheads="1"/>
              </p:cNvSpPr>
              <p:nvPr/>
            </p:nvSpPr>
            <p:spPr bwMode="auto">
              <a:xfrm>
                <a:off x="4189" y="305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97" name="Oval 111289"/>
              <p:cNvSpPr>
                <a:spLocks noChangeArrowheads="1"/>
              </p:cNvSpPr>
              <p:nvPr/>
            </p:nvSpPr>
            <p:spPr bwMode="auto">
              <a:xfrm>
                <a:off x="3876" y="336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98" name="Oval 111290"/>
              <p:cNvSpPr>
                <a:spLocks noChangeArrowheads="1"/>
              </p:cNvSpPr>
              <p:nvPr/>
            </p:nvSpPr>
            <p:spPr bwMode="auto">
              <a:xfrm>
                <a:off x="4109" y="295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699" name="Oval 111291"/>
              <p:cNvSpPr>
                <a:spLocks noChangeArrowheads="1"/>
              </p:cNvSpPr>
              <p:nvPr/>
            </p:nvSpPr>
            <p:spPr bwMode="auto">
              <a:xfrm>
                <a:off x="3696" y="298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00" name="Oval 111292"/>
              <p:cNvSpPr>
                <a:spLocks noChangeArrowheads="1"/>
              </p:cNvSpPr>
              <p:nvPr/>
            </p:nvSpPr>
            <p:spPr bwMode="auto">
              <a:xfrm>
                <a:off x="3696" y="345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01" name="Oval 111293"/>
              <p:cNvSpPr>
                <a:spLocks noChangeArrowheads="1"/>
              </p:cNvSpPr>
              <p:nvPr/>
            </p:nvSpPr>
            <p:spPr bwMode="auto">
              <a:xfrm>
                <a:off x="3574" y="345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02" name="Oval 111294"/>
              <p:cNvSpPr>
                <a:spLocks noChangeArrowheads="1"/>
              </p:cNvSpPr>
              <p:nvPr/>
            </p:nvSpPr>
            <p:spPr bwMode="auto">
              <a:xfrm>
                <a:off x="4151" y="298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03" name="Oval 111295"/>
              <p:cNvSpPr>
                <a:spLocks noChangeArrowheads="1"/>
              </p:cNvSpPr>
              <p:nvPr/>
            </p:nvSpPr>
            <p:spPr bwMode="auto">
              <a:xfrm>
                <a:off x="3696" y="335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04" name="Oval 111296"/>
              <p:cNvSpPr>
                <a:spLocks noChangeArrowheads="1"/>
              </p:cNvSpPr>
              <p:nvPr/>
            </p:nvSpPr>
            <p:spPr bwMode="auto">
              <a:xfrm>
                <a:off x="3696" y="333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05" name="Oval 111297"/>
              <p:cNvSpPr>
                <a:spLocks noChangeArrowheads="1"/>
              </p:cNvSpPr>
              <p:nvPr/>
            </p:nvSpPr>
            <p:spPr bwMode="auto">
              <a:xfrm>
                <a:off x="4151" y="309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06" name="Oval 111298"/>
              <p:cNvSpPr>
                <a:spLocks noChangeArrowheads="1"/>
              </p:cNvSpPr>
              <p:nvPr/>
            </p:nvSpPr>
            <p:spPr bwMode="auto">
              <a:xfrm>
                <a:off x="3421" y="3496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07" name="Oval 111299"/>
              <p:cNvSpPr>
                <a:spLocks noChangeArrowheads="1"/>
              </p:cNvSpPr>
              <p:nvPr/>
            </p:nvSpPr>
            <p:spPr bwMode="auto">
              <a:xfrm>
                <a:off x="3574" y="348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08" name="Oval 111300"/>
              <p:cNvSpPr>
                <a:spLocks noChangeArrowheads="1"/>
              </p:cNvSpPr>
              <p:nvPr/>
            </p:nvSpPr>
            <p:spPr bwMode="auto">
              <a:xfrm>
                <a:off x="3421" y="351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09" name="Oval 111301"/>
              <p:cNvSpPr>
                <a:spLocks noChangeArrowheads="1"/>
              </p:cNvSpPr>
              <p:nvPr/>
            </p:nvSpPr>
            <p:spPr bwMode="auto">
              <a:xfrm>
                <a:off x="3696" y="34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10" name="Oval 111302"/>
              <p:cNvSpPr>
                <a:spLocks noChangeArrowheads="1"/>
              </p:cNvSpPr>
              <p:nvPr/>
            </p:nvSpPr>
            <p:spPr bwMode="auto">
              <a:xfrm>
                <a:off x="4059" y="294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11" name="Oval 111303"/>
              <p:cNvSpPr>
                <a:spLocks noChangeArrowheads="1"/>
              </p:cNvSpPr>
              <p:nvPr/>
            </p:nvSpPr>
            <p:spPr bwMode="auto">
              <a:xfrm>
                <a:off x="4388" y="283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12" name="Oval 111304"/>
              <p:cNvSpPr>
                <a:spLocks noChangeArrowheads="1"/>
              </p:cNvSpPr>
              <p:nvPr/>
            </p:nvSpPr>
            <p:spPr bwMode="auto">
              <a:xfrm>
                <a:off x="3696" y="340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13" name="Oval 111305"/>
              <p:cNvSpPr>
                <a:spLocks noChangeArrowheads="1"/>
              </p:cNvSpPr>
              <p:nvPr/>
            </p:nvSpPr>
            <p:spPr bwMode="auto">
              <a:xfrm>
                <a:off x="3876" y="328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14" name="Oval 111306"/>
              <p:cNvSpPr>
                <a:spLocks noChangeArrowheads="1"/>
              </p:cNvSpPr>
              <p:nvPr/>
            </p:nvSpPr>
            <p:spPr bwMode="auto">
              <a:xfrm>
                <a:off x="4151" y="318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15" name="Oval 111307"/>
              <p:cNvSpPr>
                <a:spLocks noChangeArrowheads="1"/>
              </p:cNvSpPr>
              <p:nvPr/>
            </p:nvSpPr>
            <p:spPr bwMode="auto">
              <a:xfrm>
                <a:off x="3696" y="354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16" name="Oval 111308"/>
              <p:cNvSpPr>
                <a:spLocks noChangeArrowheads="1"/>
              </p:cNvSpPr>
              <p:nvPr/>
            </p:nvSpPr>
            <p:spPr bwMode="auto">
              <a:xfrm>
                <a:off x="4312" y="301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17" name="Oval 111309"/>
              <p:cNvSpPr>
                <a:spLocks noChangeArrowheads="1"/>
              </p:cNvSpPr>
              <p:nvPr/>
            </p:nvSpPr>
            <p:spPr bwMode="auto">
              <a:xfrm>
                <a:off x="3948" y="318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18" name="Oval 111310"/>
              <p:cNvSpPr>
                <a:spLocks noChangeArrowheads="1"/>
              </p:cNvSpPr>
              <p:nvPr/>
            </p:nvSpPr>
            <p:spPr bwMode="auto">
              <a:xfrm>
                <a:off x="3421" y="357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19" name="Oval 111311"/>
              <p:cNvSpPr>
                <a:spLocks noChangeArrowheads="1"/>
              </p:cNvSpPr>
              <p:nvPr/>
            </p:nvSpPr>
            <p:spPr bwMode="auto">
              <a:xfrm>
                <a:off x="4006" y="316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720" name="Oval 111312"/>
              <p:cNvSpPr>
                <a:spLocks noChangeArrowheads="1"/>
              </p:cNvSpPr>
              <p:nvPr/>
            </p:nvSpPr>
            <p:spPr bwMode="auto">
              <a:xfrm>
                <a:off x="3574" y="340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</p:grpSp>
        <p:grpSp>
          <p:nvGrpSpPr>
            <p:cNvPr id="4389" name="Group 111514"/>
            <p:cNvGrpSpPr>
              <a:grpSpLocks/>
            </p:cNvGrpSpPr>
            <p:nvPr/>
          </p:nvGrpSpPr>
          <p:grpSpPr bwMode="auto">
            <a:xfrm>
              <a:off x="3421" y="2639"/>
              <a:ext cx="1384" cy="1178"/>
              <a:chOff x="3421" y="2639"/>
              <a:chExt cx="1384" cy="1178"/>
            </a:xfrm>
          </p:grpSpPr>
          <p:sp>
            <p:nvSpPr>
              <p:cNvPr id="115321" name="Oval 111314"/>
              <p:cNvSpPr>
                <a:spLocks noChangeArrowheads="1"/>
              </p:cNvSpPr>
              <p:nvPr/>
            </p:nvSpPr>
            <p:spPr bwMode="auto">
              <a:xfrm>
                <a:off x="4109" y="298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22" name="Oval 111315"/>
              <p:cNvSpPr>
                <a:spLocks noChangeArrowheads="1"/>
              </p:cNvSpPr>
              <p:nvPr/>
            </p:nvSpPr>
            <p:spPr bwMode="auto">
              <a:xfrm>
                <a:off x="3574" y="345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23" name="Oval 111316"/>
              <p:cNvSpPr>
                <a:spLocks noChangeArrowheads="1"/>
              </p:cNvSpPr>
              <p:nvPr/>
            </p:nvSpPr>
            <p:spPr bwMode="auto">
              <a:xfrm>
                <a:off x="3421" y="357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24" name="Oval 111317"/>
              <p:cNvSpPr>
                <a:spLocks noChangeArrowheads="1"/>
              </p:cNvSpPr>
              <p:nvPr/>
            </p:nvSpPr>
            <p:spPr bwMode="auto">
              <a:xfrm>
                <a:off x="4365" y="294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25" name="Oval 111318"/>
              <p:cNvSpPr>
                <a:spLocks noChangeArrowheads="1"/>
              </p:cNvSpPr>
              <p:nvPr/>
            </p:nvSpPr>
            <p:spPr bwMode="auto">
              <a:xfrm>
                <a:off x="4006" y="305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26" name="Oval 111319"/>
              <p:cNvSpPr>
                <a:spLocks noChangeArrowheads="1"/>
              </p:cNvSpPr>
              <p:nvPr/>
            </p:nvSpPr>
            <p:spPr bwMode="auto">
              <a:xfrm>
                <a:off x="3574" y="332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27" name="Oval 111320"/>
              <p:cNvSpPr>
                <a:spLocks noChangeArrowheads="1"/>
              </p:cNvSpPr>
              <p:nvPr/>
            </p:nvSpPr>
            <p:spPr bwMode="auto">
              <a:xfrm>
                <a:off x="4006" y="317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28" name="Oval 111321"/>
              <p:cNvSpPr>
                <a:spLocks noChangeArrowheads="1"/>
              </p:cNvSpPr>
              <p:nvPr/>
            </p:nvSpPr>
            <p:spPr bwMode="auto">
              <a:xfrm>
                <a:off x="3421" y="344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29" name="Oval 111322"/>
              <p:cNvSpPr>
                <a:spLocks noChangeArrowheads="1"/>
              </p:cNvSpPr>
              <p:nvPr/>
            </p:nvSpPr>
            <p:spPr bwMode="auto">
              <a:xfrm>
                <a:off x="3796" y="3236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30" name="Oval 111323"/>
              <p:cNvSpPr>
                <a:spLocks noChangeArrowheads="1"/>
              </p:cNvSpPr>
              <p:nvPr/>
            </p:nvSpPr>
            <p:spPr bwMode="auto">
              <a:xfrm>
                <a:off x="4006" y="309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31" name="Oval 111324"/>
              <p:cNvSpPr>
                <a:spLocks noChangeArrowheads="1"/>
              </p:cNvSpPr>
              <p:nvPr/>
            </p:nvSpPr>
            <p:spPr bwMode="auto">
              <a:xfrm>
                <a:off x="4006" y="313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32" name="Oval 111325"/>
              <p:cNvSpPr>
                <a:spLocks noChangeArrowheads="1"/>
              </p:cNvSpPr>
              <p:nvPr/>
            </p:nvSpPr>
            <p:spPr bwMode="auto">
              <a:xfrm>
                <a:off x="3696" y="327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33" name="Oval 111326"/>
              <p:cNvSpPr>
                <a:spLocks noChangeArrowheads="1"/>
              </p:cNvSpPr>
              <p:nvPr/>
            </p:nvSpPr>
            <p:spPr bwMode="auto">
              <a:xfrm>
                <a:off x="4285" y="296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34" name="Oval 111327"/>
              <p:cNvSpPr>
                <a:spLocks noChangeArrowheads="1"/>
              </p:cNvSpPr>
              <p:nvPr/>
            </p:nvSpPr>
            <p:spPr bwMode="auto">
              <a:xfrm>
                <a:off x="3421" y="358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35" name="Oval 111328"/>
              <p:cNvSpPr>
                <a:spLocks noChangeArrowheads="1"/>
              </p:cNvSpPr>
              <p:nvPr/>
            </p:nvSpPr>
            <p:spPr bwMode="auto">
              <a:xfrm>
                <a:off x="3574" y="335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36" name="Oval 111329"/>
              <p:cNvSpPr>
                <a:spLocks noChangeArrowheads="1"/>
              </p:cNvSpPr>
              <p:nvPr/>
            </p:nvSpPr>
            <p:spPr bwMode="auto">
              <a:xfrm>
                <a:off x="3948" y="328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37" name="Oval 111330"/>
              <p:cNvSpPr>
                <a:spLocks noChangeArrowheads="1"/>
              </p:cNvSpPr>
              <p:nvPr/>
            </p:nvSpPr>
            <p:spPr bwMode="auto">
              <a:xfrm>
                <a:off x="4151" y="299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38" name="Oval 111331"/>
              <p:cNvSpPr>
                <a:spLocks noChangeArrowheads="1"/>
              </p:cNvSpPr>
              <p:nvPr/>
            </p:nvSpPr>
            <p:spPr bwMode="auto">
              <a:xfrm>
                <a:off x="4151" y="315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39" name="Oval 111332"/>
              <p:cNvSpPr>
                <a:spLocks noChangeArrowheads="1"/>
              </p:cNvSpPr>
              <p:nvPr/>
            </p:nvSpPr>
            <p:spPr bwMode="auto">
              <a:xfrm>
                <a:off x="4388" y="287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40" name="Oval 111333"/>
              <p:cNvSpPr>
                <a:spLocks noChangeArrowheads="1"/>
              </p:cNvSpPr>
              <p:nvPr/>
            </p:nvSpPr>
            <p:spPr bwMode="auto">
              <a:xfrm>
                <a:off x="3796" y="3362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41" name="Oval 111334"/>
              <p:cNvSpPr>
                <a:spLocks noChangeArrowheads="1"/>
              </p:cNvSpPr>
              <p:nvPr/>
            </p:nvSpPr>
            <p:spPr bwMode="auto">
              <a:xfrm>
                <a:off x="4006" y="308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42" name="Oval 111335"/>
              <p:cNvSpPr>
                <a:spLocks noChangeArrowheads="1"/>
              </p:cNvSpPr>
              <p:nvPr/>
            </p:nvSpPr>
            <p:spPr bwMode="auto">
              <a:xfrm>
                <a:off x="3696" y="336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43" name="Oval 111336"/>
              <p:cNvSpPr>
                <a:spLocks noChangeArrowheads="1"/>
              </p:cNvSpPr>
              <p:nvPr/>
            </p:nvSpPr>
            <p:spPr bwMode="auto">
              <a:xfrm>
                <a:off x="3421" y="379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44" name="Oval 111337"/>
              <p:cNvSpPr>
                <a:spLocks noChangeArrowheads="1"/>
              </p:cNvSpPr>
              <p:nvPr/>
            </p:nvSpPr>
            <p:spPr bwMode="auto">
              <a:xfrm>
                <a:off x="3948" y="323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45" name="Oval 111338"/>
              <p:cNvSpPr>
                <a:spLocks noChangeArrowheads="1"/>
              </p:cNvSpPr>
              <p:nvPr/>
            </p:nvSpPr>
            <p:spPr bwMode="auto">
              <a:xfrm>
                <a:off x="3574" y="326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46" name="Oval 111339"/>
              <p:cNvSpPr>
                <a:spLocks noChangeArrowheads="1"/>
              </p:cNvSpPr>
              <p:nvPr/>
            </p:nvSpPr>
            <p:spPr bwMode="auto">
              <a:xfrm>
                <a:off x="3421" y="356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47" name="Oval 111340"/>
              <p:cNvSpPr>
                <a:spLocks noChangeArrowheads="1"/>
              </p:cNvSpPr>
              <p:nvPr/>
            </p:nvSpPr>
            <p:spPr bwMode="auto">
              <a:xfrm>
                <a:off x="3574" y="357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48" name="Oval 111341"/>
              <p:cNvSpPr>
                <a:spLocks noChangeArrowheads="1"/>
              </p:cNvSpPr>
              <p:nvPr/>
            </p:nvSpPr>
            <p:spPr bwMode="auto">
              <a:xfrm>
                <a:off x="3574" y="358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49" name="Oval 111342"/>
              <p:cNvSpPr>
                <a:spLocks noChangeArrowheads="1"/>
              </p:cNvSpPr>
              <p:nvPr/>
            </p:nvSpPr>
            <p:spPr bwMode="auto">
              <a:xfrm>
                <a:off x="3948" y="330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50" name="Oval 111343"/>
              <p:cNvSpPr>
                <a:spLocks noChangeArrowheads="1"/>
              </p:cNvSpPr>
              <p:nvPr/>
            </p:nvSpPr>
            <p:spPr bwMode="auto">
              <a:xfrm>
                <a:off x="3696" y="324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51" name="Oval 111344"/>
              <p:cNvSpPr>
                <a:spLocks noChangeArrowheads="1"/>
              </p:cNvSpPr>
              <p:nvPr/>
            </p:nvSpPr>
            <p:spPr bwMode="auto">
              <a:xfrm>
                <a:off x="3696" y="333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52" name="Oval 111345"/>
              <p:cNvSpPr>
                <a:spLocks noChangeArrowheads="1"/>
              </p:cNvSpPr>
              <p:nvPr/>
            </p:nvSpPr>
            <p:spPr bwMode="auto">
              <a:xfrm>
                <a:off x="4151" y="301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53" name="Oval 111346"/>
              <p:cNvSpPr>
                <a:spLocks noChangeArrowheads="1"/>
              </p:cNvSpPr>
              <p:nvPr/>
            </p:nvSpPr>
            <p:spPr bwMode="auto">
              <a:xfrm>
                <a:off x="4285" y="300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54" name="Oval 111347"/>
              <p:cNvSpPr>
                <a:spLocks noChangeArrowheads="1"/>
              </p:cNvSpPr>
              <p:nvPr/>
            </p:nvSpPr>
            <p:spPr bwMode="auto">
              <a:xfrm>
                <a:off x="3574" y="332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55" name="Oval 111348"/>
              <p:cNvSpPr>
                <a:spLocks noChangeArrowheads="1"/>
              </p:cNvSpPr>
              <p:nvPr/>
            </p:nvSpPr>
            <p:spPr bwMode="auto">
              <a:xfrm>
                <a:off x="3796" y="3392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56" name="Oval 111349"/>
              <p:cNvSpPr>
                <a:spLocks noChangeArrowheads="1"/>
              </p:cNvSpPr>
              <p:nvPr/>
            </p:nvSpPr>
            <p:spPr bwMode="auto">
              <a:xfrm>
                <a:off x="4151" y="307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57" name="Oval 111350"/>
              <p:cNvSpPr>
                <a:spLocks noChangeArrowheads="1"/>
              </p:cNvSpPr>
              <p:nvPr/>
            </p:nvSpPr>
            <p:spPr bwMode="auto">
              <a:xfrm>
                <a:off x="4648" y="275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58" name="Oval 111351"/>
              <p:cNvSpPr>
                <a:spLocks noChangeArrowheads="1"/>
              </p:cNvSpPr>
              <p:nvPr/>
            </p:nvSpPr>
            <p:spPr bwMode="auto">
              <a:xfrm>
                <a:off x="3696" y="3194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59" name="Oval 111352"/>
              <p:cNvSpPr>
                <a:spLocks noChangeArrowheads="1"/>
              </p:cNvSpPr>
              <p:nvPr/>
            </p:nvSpPr>
            <p:spPr bwMode="auto">
              <a:xfrm>
                <a:off x="4560" y="278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60" name="Oval 111353"/>
              <p:cNvSpPr>
                <a:spLocks noChangeArrowheads="1"/>
              </p:cNvSpPr>
              <p:nvPr/>
            </p:nvSpPr>
            <p:spPr bwMode="auto">
              <a:xfrm>
                <a:off x="3696" y="335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61" name="Oval 111354"/>
              <p:cNvSpPr>
                <a:spLocks noChangeArrowheads="1"/>
              </p:cNvSpPr>
              <p:nvPr/>
            </p:nvSpPr>
            <p:spPr bwMode="auto">
              <a:xfrm>
                <a:off x="3696" y="336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62" name="Oval 111355"/>
              <p:cNvSpPr>
                <a:spLocks noChangeArrowheads="1"/>
              </p:cNvSpPr>
              <p:nvPr/>
            </p:nvSpPr>
            <p:spPr bwMode="auto">
              <a:xfrm>
                <a:off x="3574" y="344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63" name="Oval 111356"/>
              <p:cNvSpPr>
                <a:spLocks noChangeArrowheads="1"/>
              </p:cNvSpPr>
              <p:nvPr/>
            </p:nvSpPr>
            <p:spPr bwMode="auto">
              <a:xfrm>
                <a:off x="4503" y="281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64" name="Oval 111357"/>
              <p:cNvSpPr>
                <a:spLocks noChangeArrowheads="1"/>
              </p:cNvSpPr>
              <p:nvPr/>
            </p:nvSpPr>
            <p:spPr bwMode="auto">
              <a:xfrm>
                <a:off x="3948" y="310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65" name="Oval 111358"/>
              <p:cNvSpPr>
                <a:spLocks noChangeArrowheads="1"/>
              </p:cNvSpPr>
              <p:nvPr/>
            </p:nvSpPr>
            <p:spPr bwMode="auto">
              <a:xfrm>
                <a:off x="4006" y="317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66" name="Oval 111359"/>
              <p:cNvSpPr>
                <a:spLocks noChangeArrowheads="1"/>
              </p:cNvSpPr>
              <p:nvPr/>
            </p:nvSpPr>
            <p:spPr bwMode="auto">
              <a:xfrm>
                <a:off x="4285" y="300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67" name="Oval 111360"/>
              <p:cNvSpPr>
                <a:spLocks noChangeArrowheads="1"/>
              </p:cNvSpPr>
              <p:nvPr/>
            </p:nvSpPr>
            <p:spPr bwMode="auto">
              <a:xfrm>
                <a:off x="4189" y="307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68" name="Oval 111361"/>
              <p:cNvSpPr>
                <a:spLocks noChangeArrowheads="1"/>
              </p:cNvSpPr>
              <p:nvPr/>
            </p:nvSpPr>
            <p:spPr bwMode="auto">
              <a:xfrm>
                <a:off x="4059" y="311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69" name="Oval 111362"/>
              <p:cNvSpPr>
                <a:spLocks noChangeArrowheads="1"/>
              </p:cNvSpPr>
              <p:nvPr/>
            </p:nvSpPr>
            <p:spPr bwMode="auto">
              <a:xfrm>
                <a:off x="3574" y="341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70" name="Oval 111363"/>
              <p:cNvSpPr>
                <a:spLocks noChangeArrowheads="1"/>
              </p:cNvSpPr>
              <p:nvPr/>
            </p:nvSpPr>
            <p:spPr bwMode="auto">
              <a:xfrm>
                <a:off x="3796" y="3438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71" name="Oval 111364"/>
              <p:cNvSpPr>
                <a:spLocks noChangeArrowheads="1"/>
              </p:cNvSpPr>
              <p:nvPr/>
            </p:nvSpPr>
            <p:spPr bwMode="auto">
              <a:xfrm>
                <a:off x="3948" y="313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72" name="Oval 111365"/>
              <p:cNvSpPr>
                <a:spLocks noChangeArrowheads="1"/>
              </p:cNvSpPr>
              <p:nvPr/>
            </p:nvSpPr>
            <p:spPr bwMode="auto">
              <a:xfrm>
                <a:off x="3421" y="345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73" name="Oval 111366"/>
              <p:cNvSpPr>
                <a:spLocks noChangeArrowheads="1"/>
              </p:cNvSpPr>
              <p:nvPr/>
            </p:nvSpPr>
            <p:spPr bwMode="auto">
              <a:xfrm>
                <a:off x="3696" y="335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74" name="Oval 111367"/>
              <p:cNvSpPr>
                <a:spLocks noChangeArrowheads="1"/>
              </p:cNvSpPr>
              <p:nvPr/>
            </p:nvSpPr>
            <p:spPr bwMode="auto">
              <a:xfrm>
                <a:off x="4254" y="306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75" name="Oval 111368"/>
              <p:cNvSpPr>
                <a:spLocks noChangeArrowheads="1"/>
              </p:cNvSpPr>
              <p:nvPr/>
            </p:nvSpPr>
            <p:spPr bwMode="auto">
              <a:xfrm>
                <a:off x="3796" y="3052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76" name="Oval 111369"/>
              <p:cNvSpPr>
                <a:spLocks noChangeArrowheads="1"/>
              </p:cNvSpPr>
              <p:nvPr/>
            </p:nvSpPr>
            <p:spPr bwMode="auto">
              <a:xfrm>
                <a:off x="3876" y="317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77" name="Oval 111370"/>
              <p:cNvSpPr>
                <a:spLocks noChangeArrowheads="1"/>
              </p:cNvSpPr>
              <p:nvPr/>
            </p:nvSpPr>
            <p:spPr bwMode="auto">
              <a:xfrm>
                <a:off x="4285" y="291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78" name="Oval 111371"/>
              <p:cNvSpPr>
                <a:spLocks noChangeArrowheads="1"/>
              </p:cNvSpPr>
              <p:nvPr/>
            </p:nvSpPr>
            <p:spPr bwMode="auto">
              <a:xfrm>
                <a:off x="3876" y="355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79" name="Oval 111372"/>
              <p:cNvSpPr>
                <a:spLocks noChangeArrowheads="1"/>
              </p:cNvSpPr>
              <p:nvPr/>
            </p:nvSpPr>
            <p:spPr bwMode="auto">
              <a:xfrm>
                <a:off x="3421" y="361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80" name="Oval 111373"/>
              <p:cNvSpPr>
                <a:spLocks noChangeArrowheads="1"/>
              </p:cNvSpPr>
              <p:nvPr/>
            </p:nvSpPr>
            <p:spPr bwMode="auto">
              <a:xfrm>
                <a:off x="4151" y="311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81" name="Oval 111374"/>
              <p:cNvSpPr>
                <a:spLocks noChangeArrowheads="1"/>
              </p:cNvSpPr>
              <p:nvPr/>
            </p:nvSpPr>
            <p:spPr bwMode="auto">
              <a:xfrm>
                <a:off x="4109" y="304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82" name="Oval 111375"/>
              <p:cNvSpPr>
                <a:spLocks noChangeArrowheads="1"/>
              </p:cNvSpPr>
              <p:nvPr/>
            </p:nvSpPr>
            <p:spPr bwMode="auto">
              <a:xfrm>
                <a:off x="3574" y="359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83" name="Oval 111376"/>
              <p:cNvSpPr>
                <a:spLocks noChangeArrowheads="1"/>
              </p:cNvSpPr>
              <p:nvPr/>
            </p:nvSpPr>
            <p:spPr bwMode="auto">
              <a:xfrm>
                <a:off x="3421" y="356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84" name="Oval 111377"/>
              <p:cNvSpPr>
                <a:spLocks noChangeArrowheads="1"/>
              </p:cNvSpPr>
              <p:nvPr/>
            </p:nvSpPr>
            <p:spPr bwMode="auto">
              <a:xfrm>
                <a:off x="3876" y="323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85" name="Oval 111378"/>
              <p:cNvSpPr>
                <a:spLocks noChangeArrowheads="1"/>
              </p:cNvSpPr>
              <p:nvPr/>
            </p:nvSpPr>
            <p:spPr bwMode="auto">
              <a:xfrm>
                <a:off x="4560" y="27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86" name="Oval 111379"/>
              <p:cNvSpPr>
                <a:spLocks noChangeArrowheads="1"/>
              </p:cNvSpPr>
              <p:nvPr/>
            </p:nvSpPr>
            <p:spPr bwMode="auto">
              <a:xfrm>
                <a:off x="3421" y="363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87" name="Oval 111380"/>
              <p:cNvSpPr>
                <a:spLocks noChangeArrowheads="1"/>
              </p:cNvSpPr>
              <p:nvPr/>
            </p:nvSpPr>
            <p:spPr bwMode="auto">
              <a:xfrm>
                <a:off x="3421" y="353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88" name="Oval 111381"/>
              <p:cNvSpPr>
                <a:spLocks noChangeArrowheads="1"/>
              </p:cNvSpPr>
              <p:nvPr/>
            </p:nvSpPr>
            <p:spPr bwMode="auto">
              <a:xfrm>
                <a:off x="3948" y="325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89" name="Oval 111382"/>
              <p:cNvSpPr>
                <a:spLocks noChangeArrowheads="1"/>
              </p:cNvSpPr>
              <p:nvPr/>
            </p:nvSpPr>
            <p:spPr bwMode="auto">
              <a:xfrm>
                <a:off x="4534" y="280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90" name="Oval 111383"/>
              <p:cNvSpPr>
                <a:spLocks noChangeArrowheads="1"/>
              </p:cNvSpPr>
              <p:nvPr/>
            </p:nvSpPr>
            <p:spPr bwMode="auto">
              <a:xfrm>
                <a:off x="3696" y="320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91" name="Oval 111384"/>
              <p:cNvSpPr>
                <a:spLocks noChangeArrowheads="1"/>
              </p:cNvSpPr>
              <p:nvPr/>
            </p:nvSpPr>
            <p:spPr bwMode="auto">
              <a:xfrm>
                <a:off x="4224" y="299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92" name="Oval 111385"/>
              <p:cNvSpPr>
                <a:spLocks noChangeArrowheads="1"/>
              </p:cNvSpPr>
              <p:nvPr/>
            </p:nvSpPr>
            <p:spPr bwMode="auto">
              <a:xfrm>
                <a:off x="3421" y="316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93" name="Oval 111386"/>
              <p:cNvSpPr>
                <a:spLocks noChangeArrowheads="1"/>
              </p:cNvSpPr>
              <p:nvPr/>
            </p:nvSpPr>
            <p:spPr bwMode="auto">
              <a:xfrm>
                <a:off x="3696" y="311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94" name="Oval 111387"/>
              <p:cNvSpPr>
                <a:spLocks noChangeArrowheads="1"/>
              </p:cNvSpPr>
              <p:nvPr/>
            </p:nvSpPr>
            <p:spPr bwMode="auto">
              <a:xfrm>
                <a:off x="3696" y="323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95" name="Oval 111388"/>
              <p:cNvSpPr>
                <a:spLocks noChangeArrowheads="1"/>
              </p:cNvSpPr>
              <p:nvPr/>
            </p:nvSpPr>
            <p:spPr bwMode="auto">
              <a:xfrm>
                <a:off x="3421" y="332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96" name="Oval 111389"/>
              <p:cNvSpPr>
                <a:spLocks noChangeArrowheads="1"/>
              </p:cNvSpPr>
              <p:nvPr/>
            </p:nvSpPr>
            <p:spPr bwMode="auto">
              <a:xfrm>
                <a:off x="3796" y="3538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97" name="Oval 111390"/>
              <p:cNvSpPr>
                <a:spLocks noChangeArrowheads="1"/>
              </p:cNvSpPr>
              <p:nvPr/>
            </p:nvSpPr>
            <p:spPr bwMode="auto">
              <a:xfrm>
                <a:off x="4006" y="298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98" name="Oval 111391"/>
              <p:cNvSpPr>
                <a:spLocks noChangeArrowheads="1"/>
              </p:cNvSpPr>
              <p:nvPr/>
            </p:nvSpPr>
            <p:spPr bwMode="auto">
              <a:xfrm>
                <a:off x="3421" y="310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99" name="Oval 111392"/>
              <p:cNvSpPr>
                <a:spLocks noChangeArrowheads="1"/>
              </p:cNvSpPr>
              <p:nvPr/>
            </p:nvSpPr>
            <p:spPr bwMode="auto">
              <a:xfrm>
                <a:off x="3796" y="3457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00" name="Oval 111393"/>
              <p:cNvSpPr>
                <a:spLocks noChangeArrowheads="1"/>
              </p:cNvSpPr>
              <p:nvPr/>
            </p:nvSpPr>
            <p:spPr bwMode="auto">
              <a:xfrm>
                <a:off x="4285" y="298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01" name="Oval 111394"/>
              <p:cNvSpPr>
                <a:spLocks noChangeArrowheads="1"/>
              </p:cNvSpPr>
              <p:nvPr/>
            </p:nvSpPr>
            <p:spPr bwMode="auto">
              <a:xfrm>
                <a:off x="3574" y="320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02" name="Oval 111395"/>
              <p:cNvSpPr>
                <a:spLocks noChangeArrowheads="1"/>
              </p:cNvSpPr>
              <p:nvPr/>
            </p:nvSpPr>
            <p:spPr bwMode="auto">
              <a:xfrm>
                <a:off x="3574" y="3366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03" name="Oval 111396"/>
              <p:cNvSpPr>
                <a:spLocks noChangeArrowheads="1"/>
              </p:cNvSpPr>
              <p:nvPr/>
            </p:nvSpPr>
            <p:spPr bwMode="auto">
              <a:xfrm>
                <a:off x="3796" y="3255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04" name="Oval 111397"/>
              <p:cNvSpPr>
                <a:spLocks noChangeArrowheads="1"/>
              </p:cNvSpPr>
              <p:nvPr/>
            </p:nvSpPr>
            <p:spPr bwMode="auto">
              <a:xfrm>
                <a:off x="4365" y="282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05" name="Oval 111398"/>
              <p:cNvSpPr>
                <a:spLocks noChangeArrowheads="1"/>
              </p:cNvSpPr>
              <p:nvPr/>
            </p:nvSpPr>
            <p:spPr bwMode="auto">
              <a:xfrm>
                <a:off x="4151" y="310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06" name="Oval 111399"/>
              <p:cNvSpPr>
                <a:spLocks noChangeArrowheads="1"/>
              </p:cNvSpPr>
              <p:nvPr/>
            </p:nvSpPr>
            <p:spPr bwMode="auto">
              <a:xfrm>
                <a:off x="3421" y="337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07" name="Oval 111400"/>
              <p:cNvSpPr>
                <a:spLocks noChangeArrowheads="1"/>
              </p:cNvSpPr>
              <p:nvPr/>
            </p:nvSpPr>
            <p:spPr bwMode="auto">
              <a:xfrm>
                <a:off x="3574" y="354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08" name="Oval 111401"/>
              <p:cNvSpPr>
                <a:spLocks noChangeArrowheads="1"/>
              </p:cNvSpPr>
              <p:nvPr/>
            </p:nvSpPr>
            <p:spPr bwMode="auto">
              <a:xfrm>
                <a:off x="3421" y="360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09" name="Oval 111402"/>
              <p:cNvSpPr>
                <a:spLocks noChangeArrowheads="1"/>
              </p:cNvSpPr>
              <p:nvPr/>
            </p:nvSpPr>
            <p:spPr bwMode="auto">
              <a:xfrm>
                <a:off x="3574" y="342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10" name="Oval 111403"/>
              <p:cNvSpPr>
                <a:spLocks noChangeArrowheads="1"/>
              </p:cNvSpPr>
              <p:nvPr/>
            </p:nvSpPr>
            <p:spPr bwMode="auto">
              <a:xfrm>
                <a:off x="4189" y="299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11" name="Oval 111404"/>
              <p:cNvSpPr>
                <a:spLocks noChangeArrowheads="1"/>
              </p:cNvSpPr>
              <p:nvPr/>
            </p:nvSpPr>
            <p:spPr bwMode="auto">
              <a:xfrm>
                <a:off x="4006" y="3194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12" name="Oval 111405"/>
              <p:cNvSpPr>
                <a:spLocks noChangeArrowheads="1"/>
              </p:cNvSpPr>
              <p:nvPr/>
            </p:nvSpPr>
            <p:spPr bwMode="auto">
              <a:xfrm>
                <a:off x="3948" y="324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13" name="Oval 111406"/>
              <p:cNvSpPr>
                <a:spLocks noChangeArrowheads="1"/>
              </p:cNvSpPr>
              <p:nvPr/>
            </p:nvSpPr>
            <p:spPr bwMode="auto">
              <a:xfrm>
                <a:off x="3796" y="3308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14" name="Oval 111407"/>
              <p:cNvSpPr>
                <a:spLocks noChangeArrowheads="1"/>
              </p:cNvSpPr>
              <p:nvPr/>
            </p:nvSpPr>
            <p:spPr bwMode="auto">
              <a:xfrm>
                <a:off x="3574" y="312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15" name="Oval 111408"/>
              <p:cNvSpPr>
                <a:spLocks noChangeArrowheads="1"/>
              </p:cNvSpPr>
              <p:nvPr/>
            </p:nvSpPr>
            <p:spPr bwMode="auto">
              <a:xfrm>
                <a:off x="3421" y="338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16" name="Oval 111409"/>
              <p:cNvSpPr>
                <a:spLocks noChangeArrowheads="1"/>
              </p:cNvSpPr>
              <p:nvPr/>
            </p:nvSpPr>
            <p:spPr bwMode="auto">
              <a:xfrm>
                <a:off x="4059" y="312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17" name="Oval 111410"/>
              <p:cNvSpPr>
                <a:spLocks noChangeArrowheads="1"/>
              </p:cNvSpPr>
              <p:nvPr/>
            </p:nvSpPr>
            <p:spPr bwMode="auto">
              <a:xfrm>
                <a:off x="4006" y="31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18" name="Oval 111411"/>
              <p:cNvSpPr>
                <a:spLocks noChangeArrowheads="1"/>
              </p:cNvSpPr>
              <p:nvPr/>
            </p:nvSpPr>
            <p:spPr bwMode="auto">
              <a:xfrm>
                <a:off x="3421" y="341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19" name="Oval 111412"/>
              <p:cNvSpPr>
                <a:spLocks noChangeArrowheads="1"/>
              </p:cNvSpPr>
              <p:nvPr/>
            </p:nvSpPr>
            <p:spPr bwMode="auto">
              <a:xfrm>
                <a:off x="3796" y="3373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20" name="Oval 111413"/>
              <p:cNvSpPr>
                <a:spLocks noChangeArrowheads="1"/>
              </p:cNvSpPr>
              <p:nvPr/>
            </p:nvSpPr>
            <p:spPr bwMode="auto">
              <a:xfrm>
                <a:off x="3574" y="338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21" name="Oval 111414"/>
              <p:cNvSpPr>
                <a:spLocks noChangeArrowheads="1"/>
              </p:cNvSpPr>
              <p:nvPr/>
            </p:nvSpPr>
            <p:spPr bwMode="auto">
              <a:xfrm>
                <a:off x="4388" y="292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22" name="Oval 111415"/>
              <p:cNvSpPr>
                <a:spLocks noChangeArrowheads="1"/>
              </p:cNvSpPr>
              <p:nvPr/>
            </p:nvSpPr>
            <p:spPr bwMode="auto">
              <a:xfrm>
                <a:off x="4503" y="285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23" name="Oval 111416"/>
              <p:cNvSpPr>
                <a:spLocks noChangeArrowheads="1"/>
              </p:cNvSpPr>
              <p:nvPr/>
            </p:nvSpPr>
            <p:spPr bwMode="auto">
              <a:xfrm>
                <a:off x="3876" y="335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24" name="Oval 111417"/>
              <p:cNvSpPr>
                <a:spLocks noChangeArrowheads="1"/>
              </p:cNvSpPr>
              <p:nvPr/>
            </p:nvSpPr>
            <p:spPr bwMode="auto">
              <a:xfrm>
                <a:off x="3876" y="335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25" name="Oval 111418"/>
              <p:cNvSpPr>
                <a:spLocks noChangeArrowheads="1"/>
              </p:cNvSpPr>
              <p:nvPr/>
            </p:nvSpPr>
            <p:spPr bwMode="auto">
              <a:xfrm>
                <a:off x="3421" y="341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26" name="Oval 111419"/>
              <p:cNvSpPr>
                <a:spLocks noChangeArrowheads="1"/>
              </p:cNvSpPr>
              <p:nvPr/>
            </p:nvSpPr>
            <p:spPr bwMode="auto">
              <a:xfrm>
                <a:off x="3574" y="368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27" name="Oval 111420"/>
              <p:cNvSpPr>
                <a:spLocks noChangeArrowheads="1"/>
              </p:cNvSpPr>
              <p:nvPr/>
            </p:nvSpPr>
            <p:spPr bwMode="auto">
              <a:xfrm>
                <a:off x="3696" y="3194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28" name="Oval 111421"/>
              <p:cNvSpPr>
                <a:spLocks noChangeArrowheads="1"/>
              </p:cNvSpPr>
              <p:nvPr/>
            </p:nvSpPr>
            <p:spPr bwMode="auto">
              <a:xfrm>
                <a:off x="4312" y="301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29" name="Oval 111422"/>
              <p:cNvSpPr>
                <a:spLocks noChangeArrowheads="1"/>
              </p:cNvSpPr>
              <p:nvPr/>
            </p:nvSpPr>
            <p:spPr bwMode="auto">
              <a:xfrm>
                <a:off x="3574" y="344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30" name="Oval 111423"/>
              <p:cNvSpPr>
                <a:spLocks noChangeArrowheads="1"/>
              </p:cNvSpPr>
              <p:nvPr/>
            </p:nvSpPr>
            <p:spPr bwMode="auto">
              <a:xfrm>
                <a:off x="3574" y="322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31" name="Oval 111424"/>
              <p:cNvSpPr>
                <a:spLocks noChangeArrowheads="1"/>
              </p:cNvSpPr>
              <p:nvPr/>
            </p:nvSpPr>
            <p:spPr bwMode="auto">
              <a:xfrm>
                <a:off x="4388" y="289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32" name="Oval 111425"/>
              <p:cNvSpPr>
                <a:spLocks noChangeArrowheads="1"/>
              </p:cNvSpPr>
              <p:nvPr/>
            </p:nvSpPr>
            <p:spPr bwMode="auto">
              <a:xfrm>
                <a:off x="4151" y="299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33" name="Oval 111426"/>
              <p:cNvSpPr>
                <a:spLocks noChangeArrowheads="1"/>
              </p:cNvSpPr>
              <p:nvPr/>
            </p:nvSpPr>
            <p:spPr bwMode="auto">
              <a:xfrm>
                <a:off x="3574" y="338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34" name="Oval 111427"/>
              <p:cNvSpPr>
                <a:spLocks noChangeArrowheads="1"/>
              </p:cNvSpPr>
              <p:nvPr/>
            </p:nvSpPr>
            <p:spPr bwMode="auto">
              <a:xfrm>
                <a:off x="3421" y="362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35" name="Oval 111428"/>
              <p:cNvSpPr>
                <a:spLocks noChangeArrowheads="1"/>
              </p:cNvSpPr>
              <p:nvPr/>
            </p:nvSpPr>
            <p:spPr bwMode="auto">
              <a:xfrm>
                <a:off x="4059" y="318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36" name="Oval 111429"/>
              <p:cNvSpPr>
                <a:spLocks noChangeArrowheads="1"/>
              </p:cNvSpPr>
              <p:nvPr/>
            </p:nvSpPr>
            <p:spPr bwMode="auto">
              <a:xfrm>
                <a:off x="3421" y="349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37" name="Oval 111430"/>
              <p:cNvSpPr>
                <a:spLocks noChangeArrowheads="1"/>
              </p:cNvSpPr>
              <p:nvPr/>
            </p:nvSpPr>
            <p:spPr bwMode="auto">
              <a:xfrm>
                <a:off x="4109" y="309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38" name="Oval 111431"/>
              <p:cNvSpPr>
                <a:spLocks noChangeArrowheads="1"/>
              </p:cNvSpPr>
              <p:nvPr/>
            </p:nvSpPr>
            <p:spPr bwMode="auto">
              <a:xfrm>
                <a:off x="3796" y="3140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39" name="Oval 111432"/>
              <p:cNvSpPr>
                <a:spLocks noChangeArrowheads="1"/>
              </p:cNvSpPr>
              <p:nvPr/>
            </p:nvSpPr>
            <p:spPr bwMode="auto">
              <a:xfrm>
                <a:off x="3696" y="340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40" name="Oval 111433"/>
              <p:cNvSpPr>
                <a:spLocks noChangeArrowheads="1"/>
              </p:cNvSpPr>
              <p:nvPr/>
            </p:nvSpPr>
            <p:spPr bwMode="auto">
              <a:xfrm>
                <a:off x="3796" y="3373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41" name="Oval 111434"/>
              <p:cNvSpPr>
                <a:spLocks noChangeArrowheads="1"/>
              </p:cNvSpPr>
              <p:nvPr/>
            </p:nvSpPr>
            <p:spPr bwMode="auto">
              <a:xfrm>
                <a:off x="4006" y="314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42" name="Oval 111435"/>
              <p:cNvSpPr>
                <a:spLocks noChangeArrowheads="1"/>
              </p:cNvSpPr>
              <p:nvPr/>
            </p:nvSpPr>
            <p:spPr bwMode="auto">
              <a:xfrm>
                <a:off x="3696" y="329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43" name="Oval 111436"/>
              <p:cNvSpPr>
                <a:spLocks noChangeArrowheads="1"/>
              </p:cNvSpPr>
              <p:nvPr/>
            </p:nvSpPr>
            <p:spPr bwMode="auto">
              <a:xfrm>
                <a:off x="3421" y="348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44" name="Oval 111437"/>
              <p:cNvSpPr>
                <a:spLocks noChangeArrowheads="1"/>
              </p:cNvSpPr>
              <p:nvPr/>
            </p:nvSpPr>
            <p:spPr bwMode="auto">
              <a:xfrm>
                <a:off x="3696" y="315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45" name="Oval 111438"/>
              <p:cNvSpPr>
                <a:spLocks noChangeArrowheads="1"/>
              </p:cNvSpPr>
              <p:nvPr/>
            </p:nvSpPr>
            <p:spPr bwMode="auto">
              <a:xfrm>
                <a:off x="4388" y="292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46" name="Oval 111439"/>
              <p:cNvSpPr>
                <a:spLocks noChangeArrowheads="1"/>
              </p:cNvSpPr>
              <p:nvPr/>
            </p:nvSpPr>
            <p:spPr bwMode="auto">
              <a:xfrm>
                <a:off x="3421" y="339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47" name="Oval 111440"/>
              <p:cNvSpPr>
                <a:spLocks noChangeArrowheads="1"/>
              </p:cNvSpPr>
              <p:nvPr/>
            </p:nvSpPr>
            <p:spPr bwMode="auto">
              <a:xfrm>
                <a:off x="4006" y="3194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48" name="Oval 111441"/>
              <p:cNvSpPr>
                <a:spLocks noChangeArrowheads="1"/>
              </p:cNvSpPr>
              <p:nvPr/>
            </p:nvSpPr>
            <p:spPr bwMode="auto">
              <a:xfrm>
                <a:off x="3796" y="3163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49" name="Oval 111442"/>
              <p:cNvSpPr>
                <a:spLocks noChangeArrowheads="1"/>
              </p:cNvSpPr>
              <p:nvPr/>
            </p:nvSpPr>
            <p:spPr bwMode="auto">
              <a:xfrm>
                <a:off x="3796" y="3373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50" name="Oval 111443"/>
              <p:cNvSpPr>
                <a:spLocks noChangeArrowheads="1"/>
              </p:cNvSpPr>
              <p:nvPr/>
            </p:nvSpPr>
            <p:spPr bwMode="auto">
              <a:xfrm>
                <a:off x="3696" y="327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51" name="Oval 111444"/>
              <p:cNvSpPr>
                <a:spLocks noChangeArrowheads="1"/>
              </p:cNvSpPr>
              <p:nvPr/>
            </p:nvSpPr>
            <p:spPr bwMode="auto">
              <a:xfrm>
                <a:off x="4109" y="3064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52" name="Oval 111445"/>
              <p:cNvSpPr>
                <a:spLocks noChangeArrowheads="1"/>
              </p:cNvSpPr>
              <p:nvPr/>
            </p:nvSpPr>
            <p:spPr bwMode="auto">
              <a:xfrm>
                <a:off x="3574" y="325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53" name="Oval 111446"/>
              <p:cNvSpPr>
                <a:spLocks noChangeArrowheads="1"/>
              </p:cNvSpPr>
              <p:nvPr/>
            </p:nvSpPr>
            <p:spPr bwMode="auto">
              <a:xfrm>
                <a:off x="4059" y="312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54" name="Oval 111447"/>
              <p:cNvSpPr>
                <a:spLocks noChangeArrowheads="1"/>
              </p:cNvSpPr>
              <p:nvPr/>
            </p:nvSpPr>
            <p:spPr bwMode="auto">
              <a:xfrm>
                <a:off x="3421" y="367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55" name="Oval 111448"/>
              <p:cNvSpPr>
                <a:spLocks noChangeArrowheads="1"/>
              </p:cNvSpPr>
              <p:nvPr/>
            </p:nvSpPr>
            <p:spPr bwMode="auto">
              <a:xfrm>
                <a:off x="3421" y="353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56" name="Oval 111449"/>
              <p:cNvSpPr>
                <a:spLocks noChangeArrowheads="1"/>
              </p:cNvSpPr>
              <p:nvPr/>
            </p:nvSpPr>
            <p:spPr bwMode="auto">
              <a:xfrm>
                <a:off x="3696" y="334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57" name="Oval 111450"/>
              <p:cNvSpPr>
                <a:spLocks noChangeArrowheads="1"/>
              </p:cNvSpPr>
              <p:nvPr/>
            </p:nvSpPr>
            <p:spPr bwMode="auto">
              <a:xfrm>
                <a:off x="3574" y="342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58" name="Oval 111451"/>
              <p:cNvSpPr>
                <a:spLocks noChangeArrowheads="1"/>
              </p:cNvSpPr>
              <p:nvPr/>
            </p:nvSpPr>
            <p:spPr bwMode="auto">
              <a:xfrm>
                <a:off x="4109" y="311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59" name="Oval 111452"/>
              <p:cNvSpPr>
                <a:spLocks noChangeArrowheads="1"/>
              </p:cNvSpPr>
              <p:nvPr/>
            </p:nvSpPr>
            <p:spPr bwMode="auto">
              <a:xfrm>
                <a:off x="3421" y="364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60" name="Oval 111453"/>
              <p:cNvSpPr>
                <a:spLocks noChangeArrowheads="1"/>
              </p:cNvSpPr>
              <p:nvPr/>
            </p:nvSpPr>
            <p:spPr bwMode="auto">
              <a:xfrm>
                <a:off x="3948" y="306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61" name="Oval 111454"/>
              <p:cNvSpPr>
                <a:spLocks noChangeArrowheads="1"/>
              </p:cNvSpPr>
              <p:nvPr/>
            </p:nvSpPr>
            <p:spPr bwMode="auto">
              <a:xfrm>
                <a:off x="3796" y="3220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62" name="Oval 111455"/>
              <p:cNvSpPr>
                <a:spLocks noChangeArrowheads="1"/>
              </p:cNvSpPr>
              <p:nvPr/>
            </p:nvSpPr>
            <p:spPr bwMode="auto">
              <a:xfrm>
                <a:off x="4151" y="317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63" name="Oval 111456"/>
              <p:cNvSpPr>
                <a:spLocks noChangeArrowheads="1"/>
              </p:cNvSpPr>
              <p:nvPr/>
            </p:nvSpPr>
            <p:spPr bwMode="auto">
              <a:xfrm>
                <a:off x="3421" y="337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64" name="Oval 111457"/>
              <p:cNvSpPr>
                <a:spLocks noChangeArrowheads="1"/>
              </p:cNvSpPr>
              <p:nvPr/>
            </p:nvSpPr>
            <p:spPr bwMode="auto">
              <a:xfrm>
                <a:off x="3796" y="3224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65" name="Oval 111458"/>
              <p:cNvSpPr>
                <a:spLocks noChangeArrowheads="1"/>
              </p:cNvSpPr>
              <p:nvPr/>
            </p:nvSpPr>
            <p:spPr bwMode="auto">
              <a:xfrm>
                <a:off x="4006" y="324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66" name="Oval 111459"/>
              <p:cNvSpPr>
                <a:spLocks noChangeArrowheads="1"/>
              </p:cNvSpPr>
              <p:nvPr/>
            </p:nvSpPr>
            <p:spPr bwMode="auto">
              <a:xfrm>
                <a:off x="3948" y="328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67" name="Oval 111460"/>
              <p:cNvSpPr>
                <a:spLocks noChangeArrowheads="1"/>
              </p:cNvSpPr>
              <p:nvPr/>
            </p:nvSpPr>
            <p:spPr bwMode="auto">
              <a:xfrm>
                <a:off x="4729" y="269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68" name="Oval 111461"/>
              <p:cNvSpPr>
                <a:spLocks noChangeArrowheads="1"/>
              </p:cNvSpPr>
              <p:nvPr/>
            </p:nvSpPr>
            <p:spPr bwMode="auto">
              <a:xfrm>
                <a:off x="4560" y="284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69" name="Oval 111462"/>
              <p:cNvSpPr>
                <a:spLocks noChangeArrowheads="1"/>
              </p:cNvSpPr>
              <p:nvPr/>
            </p:nvSpPr>
            <p:spPr bwMode="auto">
              <a:xfrm>
                <a:off x="4450" y="2869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70" name="Oval 111463"/>
              <p:cNvSpPr>
                <a:spLocks noChangeArrowheads="1"/>
              </p:cNvSpPr>
              <p:nvPr/>
            </p:nvSpPr>
            <p:spPr bwMode="auto">
              <a:xfrm>
                <a:off x="4430" y="27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71" name="Oval 111464"/>
              <p:cNvSpPr>
                <a:spLocks noChangeArrowheads="1"/>
              </p:cNvSpPr>
              <p:nvPr/>
            </p:nvSpPr>
            <p:spPr bwMode="auto">
              <a:xfrm>
                <a:off x="4006" y="321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72" name="Oval 111465"/>
              <p:cNvSpPr>
                <a:spLocks noChangeArrowheads="1"/>
              </p:cNvSpPr>
              <p:nvPr/>
            </p:nvSpPr>
            <p:spPr bwMode="auto">
              <a:xfrm>
                <a:off x="3421" y="34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73" name="Oval 111466"/>
              <p:cNvSpPr>
                <a:spLocks noChangeArrowheads="1"/>
              </p:cNvSpPr>
              <p:nvPr/>
            </p:nvSpPr>
            <p:spPr bwMode="auto">
              <a:xfrm>
                <a:off x="4430" y="284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74" name="Oval 111467"/>
              <p:cNvSpPr>
                <a:spLocks noChangeArrowheads="1"/>
              </p:cNvSpPr>
              <p:nvPr/>
            </p:nvSpPr>
            <p:spPr bwMode="auto">
              <a:xfrm>
                <a:off x="3696" y="334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75" name="Oval 111468"/>
              <p:cNvSpPr>
                <a:spLocks noChangeArrowheads="1"/>
              </p:cNvSpPr>
              <p:nvPr/>
            </p:nvSpPr>
            <p:spPr bwMode="auto">
              <a:xfrm>
                <a:off x="4059" y="316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76" name="Oval 111469"/>
              <p:cNvSpPr>
                <a:spLocks noChangeArrowheads="1"/>
              </p:cNvSpPr>
              <p:nvPr/>
            </p:nvSpPr>
            <p:spPr bwMode="auto">
              <a:xfrm>
                <a:off x="4151" y="297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77" name="Oval 111470"/>
              <p:cNvSpPr>
                <a:spLocks noChangeArrowheads="1"/>
              </p:cNvSpPr>
              <p:nvPr/>
            </p:nvSpPr>
            <p:spPr bwMode="auto">
              <a:xfrm>
                <a:off x="4339" y="293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78" name="Oval 111471"/>
              <p:cNvSpPr>
                <a:spLocks noChangeArrowheads="1"/>
              </p:cNvSpPr>
              <p:nvPr/>
            </p:nvSpPr>
            <p:spPr bwMode="auto">
              <a:xfrm>
                <a:off x="3696" y="350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79" name="Oval 111472"/>
              <p:cNvSpPr>
                <a:spLocks noChangeArrowheads="1"/>
              </p:cNvSpPr>
              <p:nvPr/>
            </p:nvSpPr>
            <p:spPr bwMode="auto">
              <a:xfrm>
                <a:off x="3696" y="344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80" name="Oval 111473"/>
              <p:cNvSpPr>
                <a:spLocks noChangeArrowheads="1"/>
              </p:cNvSpPr>
              <p:nvPr/>
            </p:nvSpPr>
            <p:spPr bwMode="auto">
              <a:xfrm>
                <a:off x="3696" y="330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81" name="Oval 111474"/>
              <p:cNvSpPr>
                <a:spLocks noChangeArrowheads="1"/>
              </p:cNvSpPr>
              <p:nvPr/>
            </p:nvSpPr>
            <p:spPr bwMode="auto">
              <a:xfrm>
                <a:off x="3421" y="379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82" name="Oval 111475"/>
              <p:cNvSpPr>
                <a:spLocks noChangeArrowheads="1"/>
              </p:cNvSpPr>
              <p:nvPr/>
            </p:nvSpPr>
            <p:spPr bwMode="auto">
              <a:xfrm>
                <a:off x="4189" y="302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83" name="Oval 111476"/>
              <p:cNvSpPr>
                <a:spLocks noChangeArrowheads="1"/>
              </p:cNvSpPr>
              <p:nvPr/>
            </p:nvSpPr>
            <p:spPr bwMode="auto">
              <a:xfrm>
                <a:off x="3876" y="312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84" name="Oval 111477"/>
              <p:cNvSpPr>
                <a:spLocks noChangeArrowheads="1"/>
              </p:cNvSpPr>
              <p:nvPr/>
            </p:nvSpPr>
            <p:spPr bwMode="auto">
              <a:xfrm>
                <a:off x="4254" y="304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85" name="Oval 111478"/>
              <p:cNvSpPr>
                <a:spLocks noChangeArrowheads="1"/>
              </p:cNvSpPr>
              <p:nvPr/>
            </p:nvSpPr>
            <p:spPr bwMode="auto">
              <a:xfrm>
                <a:off x="4109" y="299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86" name="Oval 111479"/>
              <p:cNvSpPr>
                <a:spLocks noChangeArrowheads="1"/>
              </p:cNvSpPr>
              <p:nvPr/>
            </p:nvSpPr>
            <p:spPr bwMode="auto">
              <a:xfrm>
                <a:off x="3421" y="354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87" name="Oval 111480"/>
              <p:cNvSpPr>
                <a:spLocks noChangeArrowheads="1"/>
              </p:cNvSpPr>
              <p:nvPr/>
            </p:nvSpPr>
            <p:spPr bwMode="auto">
              <a:xfrm>
                <a:off x="3574" y="346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88" name="Oval 111481"/>
              <p:cNvSpPr>
                <a:spLocks noChangeArrowheads="1"/>
              </p:cNvSpPr>
              <p:nvPr/>
            </p:nvSpPr>
            <p:spPr bwMode="auto">
              <a:xfrm>
                <a:off x="4430" y="280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89" name="Oval 111482"/>
              <p:cNvSpPr>
                <a:spLocks noChangeArrowheads="1"/>
              </p:cNvSpPr>
              <p:nvPr/>
            </p:nvSpPr>
            <p:spPr bwMode="auto">
              <a:xfrm>
                <a:off x="3948" y="302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90" name="Oval 111483"/>
              <p:cNvSpPr>
                <a:spLocks noChangeArrowheads="1"/>
              </p:cNvSpPr>
              <p:nvPr/>
            </p:nvSpPr>
            <p:spPr bwMode="auto">
              <a:xfrm>
                <a:off x="3796" y="3293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91" name="Oval 111484"/>
              <p:cNvSpPr>
                <a:spLocks noChangeArrowheads="1"/>
              </p:cNvSpPr>
              <p:nvPr/>
            </p:nvSpPr>
            <p:spPr bwMode="auto">
              <a:xfrm>
                <a:off x="3421" y="3561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92" name="Oval 111485"/>
              <p:cNvSpPr>
                <a:spLocks noChangeArrowheads="1"/>
              </p:cNvSpPr>
              <p:nvPr/>
            </p:nvSpPr>
            <p:spPr bwMode="auto">
              <a:xfrm>
                <a:off x="3796" y="3308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93" name="Oval 111486"/>
              <p:cNvSpPr>
                <a:spLocks noChangeArrowheads="1"/>
              </p:cNvSpPr>
              <p:nvPr/>
            </p:nvSpPr>
            <p:spPr bwMode="auto">
              <a:xfrm>
                <a:off x="3796" y="3400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94" name="Oval 111487"/>
              <p:cNvSpPr>
                <a:spLocks noChangeArrowheads="1"/>
              </p:cNvSpPr>
              <p:nvPr/>
            </p:nvSpPr>
            <p:spPr bwMode="auto">
              <a:xfrm>
                <a:off x="3574" y="335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95" name="Oval 111488"/>
              <p:cNvSpPr>
                <a:spLocks noChangeArrowheads="1"/>
              </p:cNvSpPr>
              <p:nvPr/>
            </p:nvSpPr>
            <p:spPr bwMode="auto">
              <a:xfrm>
                <a:off x="3796" y="3381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96" name="Oval 111489"/>
              <p:cNvSpPr>
                <a:spLocks noChangeArrowheads="1"/>
              </p:cNvSpPr>
              <p:nvPr/>
            </p:nvSpPr>
            <p:spPr bwMode="auto">
              <a:xfrm>
                <a:off x="4189" y="310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97" name="Oval 111490"/>
              <p:cNvSpPr>
                <a:spLocks noChangeArrowheads="1"/>
              </p:cNvSpPr>
              <p:nvPr/>
            </p:nvSpPr>
            <p:spPr bwMode="auto">
              <a:xfrm>
                <a:off x="4006" y="300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98" name="Oval 111491"/>
              <p:cNvSpPr>
                <a:spLocks noChangeArrowheads="1"/>
              </p:cNvSpPr>
              <p:nvPr/>
            </p:nvSpPr>
            <p:spPr bwMode="auto">
              <a:xfrm>
                <a:off x="4365" y="288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499" name="Oval 111492"/>
              <p:cNvSpPr>
                <a:spLocks noChangeArrowheads="1"/>
              </p:cNvSpPr>
              <p:nvPr/>
            </p:nvSpPr>
            <p:spPr bwMode="auto">
              <a:xfrm>
                <a:off x="4109" y="314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00" name="Oval 111493"/>
              <p:cNvSpPr>
                <a:spLocks noChangeArrowheads="1"/>
              </p:cNvSpPr>
              <p:nvPr/>
            </p:nvSpPr>
            <p:spPr bwMode="auto">
              <a:xfrm>
                <a:off x="3574" y="34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01" name="Oval 111494"/>
              <p:cNvSpPr>
                <a:spLocks noChangeArrowheads="1"/>
              </p:cNvSpPr>
              <p:nvPr/>
            </p:nvSpPr>
            <p:spPr bwMode="auto">
              <a:xfrm>
                <a:off x="4224" y="307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02" name="Oval 111495"/>
              <p:cNvSpPr>
                <a:spLocks noChangeArrowheads="1"/>
              </p:cNvSpPr>
              <p:nvPr/>
            </p:nvSpPr>
            <p:spPr bwMode="auto">
              <a:xfrm>
                <a:off x="3421" y="33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03" name="Oval 111496"/>
              <p:cNvSpPr>
                <a:spLocks noChangeArrowheads="1"/>
              </p:cNvSpPr>
              <p:nvPr/>
            </p:nvSpPr>
            <p:spPr bwMode="auto">
              <a:xfrm>
                <a:off x="3421" y="373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04" name="Oval 111497"/>
              <p:cNvSpPr>
                <a:spLocks noChangeArrowheads="1"/>
              </p:cNvSpPr>
              <p:nvPr/>
            </p:nvSpPr>
            <p:spPr bwMode="auto">
              <a:xfrm>
                <a:off x="3696" y="328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05" name="Oval 111498"/>
              <p:cNvSpPr>
                <a:spLocks noChangeArrowheads="1"/>
              </p:cNvSpPr>
              <p:nvPr/>
            </p:nvSpPr>
            <p:spPr bwMode="auto">
              <a:xfrm>
                <a:off x="3574" y="328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06" name="Oval 111499"/>
              <p:cNvSpPr>
                <a:spLocks noChangeArrowheads="1"/>
              </p:cNvSpPr>
              <p:nvPr/>
            </p:nvSpPr>
            <p:spPr bwMode="auto">
              <a:xfrm>
                <a:off x="4059" y="312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07" name="Oval 111500"/>
              <p:cNvSpPr>
                <a:spLocks noChangeArrowheads="1"/>
              </p:cNvSpPr>
              <p:nvPr/>
            </p:nvSpPr>
            <p:spPr bwMode="auto">
              <a:xfrm>
                <a:off x="4312" y="296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08" name="Oval 111501"/>
              <p:cNvSpPr>
                <a:spLocks noChangeArrowheads="1"/>
              </p:cNvSpPr>
              <p:nvPr/>
            </p:nvSpPr>
            <p:spPr bwMode="auto">
              <a:xfrm>
                <a:off x="4782" y="263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09" name="Oval 111502"/>
              <p:cNvSpPr>
                <a:spLocks noChangeArrowheads="1"/>
              </p:cNvSpPr>
              <p:nvPr/>
            </p:nvSpPr>
            <p:spPr bwMode="auto">
              <a:xfrm>
                <a:off x="4059" y="309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10" name="Oval 111503"/>
              <p:cNvSpPr>
                <a:spLocks noChangeArrowheads="1"/>
              </p:cNvSpPr>
              <p:nvPr/>
            </p:nvSpPr>
            <p:spPr bwMode="auto">
              <a:xfrm>
                <a:off x="3696" y="329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11" name="Oval 111504"/>
              <p:cNvSpPr>
                <a:spLocks noChangeArrowheads="1"/>
              </p:cNvSpPr>
              <p:nvPr/>
            </p:nvSpPr>
            <p:spPr bwMode="auto">
              <a:xfrm>
                <a:off x="4059" y="317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12" name="Oval 111505"/>
              <p:cNvSpPr>
                <a:spLocks noChangeArrowheads="1"/>
              </p:cNvSpPr>
              <p:nvPr/>
            </p:nvSpPr>
            <p:spPr bwMode="auto">
              <a:xfrm>
                <a:off x="3421" y="337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13" name="Oval 111506"/>
              <p:cNvSpPr>
                <a:spLocks noChangeArrowheads="1"/>
              </p:cNvSpPr>
              <p:nvPr/>
            </p:nvSpPr>
            <p:spPr bwMode="auto">
              <a:xfrm>
                <a:off x="3796" y="3293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14" name="Oval 111507"/>
              <p:cNvSpPr>
                <a:spLocks noChangeArrowheads="1"/>
              </p:cNvSpPr>
              <p:nvPr/>
            </p:nvSpPr>
            <p:spPr bwMode="auto">
              <a:xfrm>
                <a:off x="4059" y="313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15" name="Oval 111508"/>
              <p:cNvSpPr>
                <a:spLocks noChangeArrowheads="1"/>
              </p:cNvSpPr>
              <p:nvPr/>
            </p:nvSpPr>
            <p:spPr bwMode="auto">
              <a:xfrm>
                <a:off x="3421" y="344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16" name="Oval 111509"/>
              <p:cNvSpPr>
                <a:spLocks noChangeArrowheads="1"/>
              </p:cNvSpPr>
              <p:nvPr/>
            </p:nvSpPr>
            <p:spPr bwMode="auto">
              <a:xfrm>
                <a:off x="4006" y="304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17" name="Oval 111510"/>
              <p:cNvSpPr>
                <a:spLocks noChangeArrowheads="1"/>
              </p:cNvSpPr>
              <p:nvPr/>
            </p:nvSpPr>
            <p:spPr bwMode="auto">
              <a:xfrm>
                <a:off x="3696" y="328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18" name="Oval 111511"/>
              <p:cNvSpPr>
                <a:spLocks noChangeArrowheads="1"/>
              </p:cNvSpPr>
              <p:nvPr/>
            </p:nvSpPr>
            <p:spPr bwMode="auto">
              <a:xfrm>
                <a:off x="3796" y="3037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19" name="Oval 111512"/>
              <p:cNvSpPr>
                <a:spLocks noChangeArrowheads="1"/>
              </p:cNvSpPr>
              <p:nvPr/>
            </p:nvSpPr>
            <p:spPr bwMode="auto">
              <a:xfrm>
                <a:off x="3696" y="353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520" name="Oval 111513"/>
              <p:cNvSpPr>
                <a:spLocks noChangeArrowheads="1"/>
              </p:cNvSpPr>
              <p:nvPr/>
            </p:nvSpPr>
            <p:spPr bwMode="auto">
              <a:xfrm>
                <a:off x="3696" y="314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</p:grpSp>
        <p:grpSp>
          <p:nvGrpSpPr>
            <p:cNvPr id="4390" name="Group 111715"/>
            <p:cNvGrpSpPr>
              <a:grpSpLocks/>
            </p:cNvGrpSpPr>
            <p:nvPr/>
          </p:nvGrpSpPr>
          <p:grpSpPr bwMode="auto">
            <a:xfrm>
              <a:off x="3421" y="2471"/>
              <a:ext cx="1683" cy="1426"/>
              <a:chOff x="3421" y="2471"/>
              <a:chExt cx="1683" cy="1426"/>
            </a:xfrm>
          </p:grpSpPr>
          <p:sp>
            <p:nvSpPr>
              <p:cNvPr id="115121" name="Oval 111515"/>
              <p:cNvSpPr>
                <a:spLocks noChangeArrowheads="1"/>
              </p:cNvSpPr>
              <p:nvPr/>
            </p:nvSpPr>
            <p:spPr bwMode="auto">
              <a:xfrm>
                <a:off x="3574" y="326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22" name="Oval 111516"/>
              <p:cNvSpPr>
                <a:spLocks noChangeArrowheads="1"/>
              </p:cNvSpPr>
              <p:nvPr/>
            </p:nvSpPr>
            <p:spPr bwMode="auto">
              <a:xfrm>
                <a:off x="3421" y="339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23" name="Oval 111517"/>
              <p:cNvSpPr>
                <a:spLocks noChangeArrowheads="1"/>
              </p:cNvSpPr>
              <p:nvPr/>
            </p:nvSpPr>
            <p:spPr bwMode="auto">
              <a:xfrm>
                <a:off x="4151" y="312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24" name="Oval 111518"/>
              <p:cNvSpPr>
                <a:spLocks noChangeArrowheads="1"/>
              </p:cNvSpPr>
              <p:nvPr/>
            </p:nvSpPr>
            <p:spPr bwMode="auto">
              <a:xfrm>
                <a:off x="3796" y="3052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25" name="Oval 111519"/>
              <p:cNvSpPr>
                <a:spLocks noChangeArrowheads="1"/>
              </p:cNvSpPr>
              <p:nvPr/>
            </p:nvSpPr>
            <p:spPr bwMode="auto">
              <a:xfrm>
                <a:off x="4151" y="305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26" name="Oval 111520"/>
              <p:cNvSpPr>
                <a:spLocks noChangeArrowheads="1"/>
              </p:cNvSpPr>
              <p:nvPr/>
            </p:nvSpPr>
            <p:spPr bwMode="auto">
              <a:xfrm>
                <a:off x="4254" y="297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27" name="Oval 111521"/>
              <p:cNvSpPr>
                <a:spLocks noChangeArrowheads="1"/>
              </p:cNvSpPr>
              <p:nvPr/>
            </p:nvSpPr>
            <p:spPr bwMode="auto">
              <a:xfrm>
                <a:off x="3696" y="333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28" name="Oval 111522"/>
              <p:cNvSpPr>
                <a:spLocks noChangeArrowheads="1"/>
              </p:cNvSpPr>
              <p:nvPr/>
            </p:nvSpPr>
            <p:spPr bwMode="auto">
              <a:xfrm>
                <a:off x="3421" y="352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29" name="Oval 111523"/>
              <p:cNvSpPr>
                <a:spLocks noChangeArrowheads="1"/>
              </p:cNvSpPr>
              <p:nvPr/>
            </p:nvSpPr>
            <p:spPr bwMode="auto">
              <a:xfrm>
                <a:off x="3574" y="329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30" name="Oval 111524"/>
              <p:cNvSpPr>
                <a:spLocks noChangeArrowheads="1"/>
              </p:cNvSpPr>
              <p:nvPr/>
            </p:nvSpPr>
            <p:spPr bwMode="auto">
              <a:xfrm>
                <a:off x="3574" y="328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31" name="Oval 111525"/>
              <p:cNvSpPr>
                <a:spLocks noChangeArrowheads="1"/>
              </p:cNvSpPr>
              <p:nvPr/>
            </p:nvSpPr>
            <p:spPr bwMode="auto">
              <a:xfrm>
                <a:off x="3696" y="333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32" name="Oval 111526"/>
              <p:cNvSpPr>
                <a:spLocks noChangeArrowheads="1"/>
              </p:cNvSpPr>
              <p:nvPr/>
            </p:nvSpPr>
            <p:spPr bwMode="auto">
              <a:xfrm>
                <a:off x="3421" y="352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33" name="Oval 111527"/>
              <p:cNvSpPr>
                <a:spLocks noChangeArrowheads="1"/>
              </p:cNvSpPr>
              <p:nvPr/>
            </p:nvSpPr>
            <p:spPr bwMode="auto">
              <a:xfrm>
                <a:off x="4189" y="301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34" name="Oval 111528"/>
              <p:cNvSpPr>
                <a:spLocks noChangeArrowheads="1"/>
              </p:cNvSpPr>
              <p:nvPr/>
            </p:nvSpPr>
            <p:spPr bwMode="auto">
              <a:xfrm>
                <a:off x="3574" y="361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35" name="Oval 111529"/>
              <p:cNvSpPr>
                <a:spLocks noChangeArrowheads="1"/>
              </p:cNvSpPr>
              <p:nvPr/>
            </p:nvSpPr>
            <p:spPr bwMode="auto">
              <a:xfrm>
                <a:off x="3948" y="309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36" name="Oval 111530"/>
              <p:cNvSpPr>
                <a:spLocks noChangeArrowheads="1"/>
              </p:cNvSpPr>
              <p:nvPr/>
            </p:nvSpPr>
            <p:spPr bwMode="auto">
              <a:xfrm>
                <a:off x="3796" y="3236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37" name="Oval 111531"/>
              <p:cNvSpPr>
                <a:spLocks noChangeArrowheads="1"/>
              </p:cNvSpPr>
              <p:nvPr/>
            </p:nvSpPr>
            <p:spPr bwMode="auto">
              <a:xfrm>
                <a:off x="3948" y="303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38" name="Oval 111532"/>
              <p:cNvSpPr>
                <a:spLocks noChangeArrowheads="1"/>
              </p:cNvSpPr>
              <p:nvPr/>
            </p:nvSpPr>
            <p:spPr bwMode="auto">
              <a:xfrm>
                <a:off x="3421" y="377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39" name="Oval 111533"/>
              <p:cNvSpPr>
                <a:spLocks noChangeArrowheads="1"/>
              </p:cNvSpPr>
              <p:nvPr/>
            </p:nvSpPr>
            <p:spPr bwMode="auto">
              <a:xfrm>
                <a:off x="3696" y="308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40" name="Oval 111534"/>
              <p:cNvSpPr>
                <a:spLocks noChangeArrowheads="1"/>
              </p:cNvSpPr>
              <p:nvPr/>
            </p:nvSpPr>
            <p:spPr bwMode="auto">
              <a:xfrm>
                <a:off x="4006" y="306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41" name="Oval 111535"/>
              <p:cNvSpPr>
                <a:spLocks noChangeArrowheads="1"/>
              </p:cNvSpPr>
              <p:nvPr/>
            </p:nvSpPr>
            <p:spPr bwMode="auto">
              <a:xfrm>
                <a:off x="4465" y="284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42" name="Oval 111536"/>
              <p:cNvSpPr>
                <a:spLocks noChangeArrowheads="1"/>
              </p:cNvSpPr>
              <p:nvPr/>
            </p:nvSpPr>
            <p:spPr bwMode="auto">
              <a:xfrm>
                <a:off x="4109" y="308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43" name="Oval 111537"/>
              <p:cNvSpPr>
                <a:spLocks noChangeArrowheads="1"/>
              </p:cNvSpPr>
              <p:nvPr/>
            </p:nvSpPr>
            <p:spPr bwMode="auto">
              <a:xfrm>
                <a:off x="3796" y="3339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44" name="Oval 111538"/>
              <p:cNvSpPr>
                <a:spLocks noChangeArrowheads="1"/>
              </p:cNvSpPr>
              <p:nvPr/>
            </p:nvSpPr>
            <p:spPr bwMode="auto">
              <a:xfrm>
                <a:off x="3796" y="3518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45" name="Oval 111539"/>
              <p:cNvSpPr>
                <a:spLocks noChangeArrowheads="1"/>
              </p:cNvSpPr>
              <p:nvPr/>
            </p:nvSpPr>
            <p:spPr bwMode="auto">
              <a:xfrm>
                <a:off x="4189" y="302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46" name="Oval 111540"/>
              <p:cNvSpPr>
                <a:spLocks noChangeArrowheads="1"/>
              </p:cNvSpPr>
              <p:nvPr/>
            </p:nvSpPr>
            <p:spPr bwMode="auto">
              <a:xfrm>
                <a:off x="3574" y="345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47" name="Oval 111541"/>
              <p:cNvSpPr>
                <a:spLocks noChangeArrowheads="1"/>
              </p:cNvSpPr>
              <p:nvPr/>
            </p:nvSpPr>
            <p:spPr bwMode="auto">
              <a:xfrm>
                <a:off x="3696" y="332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48" name="Oval 111542"/>
              <p:cNvSpPr>
                <a:spLocks noChangeArrowheads="1"/>
              </p:cNvSpPr>
              <p:nvPr/>
            </p:nvSpPr>
            <p:spPr bwMode="auto">
              <a:xfrm>
                <a:off x="3876" y="304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49" name="Oval 111543"/>
              <p:cNvSpPr>
                <a:spLocks noChangeArrowheads="1"/>
              </p:cNvSpPr>
              <p:nvPr/>
            </p:nvSpPr>
            <p:spPr bwMode="auto">
              <a:xfrm>
                <a:off x="3948" y="31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50" name="Oval 111544"/>
              <p:cNvSpPr>
                <a:spLocks noChangeArrowheads="1"/>
              </p:cNvSpPr>
              <p:nvPr/>
            </p:nvSpPr>
            <p:spPr bwMode="auto">
              <a:xfrm>
                <a:off x="3421" y="323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51" name="Oval 111545"/>
              <p:cNvSpPr>
                <a:spLocks noChangeArrowheads="1"/>
              </p:cNvSpPr>
              <p:nvPr/>
            </p:nvSpPr>
            <p:spPr bwMode="auto">
              <a:xfrm>
                <a:off x="4189" y="299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52" name="Oval 111546"/>
              <p:cNvSpPr>
                <a:spLocks noChangeArrowheads="1"/>
              </p:cNvSpPr>
              <p:nvPr/>
            </p:nvSpPr>
            <p:spPr bwMode="auto">
              <a:xfrm>
                <a:off x="3796" y="3262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53" name="Oval 111547"/>
              <p:cNvSpPr>
                <a:spLocks noChangeArrowheads="1"/>
              </p:cNvSpPr>
              <p:nvPr/>
            </p:nvSpPr>
            <p:spPr bwMode="auto">
              <a:xfrm>
                <a:off x="4109" y="313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54" name="Oval 111548"/>
              <p:cNvSpPr>
                <a:spLocks noChangeArrowheads="1"/>
              </p:cNvSpPr>
              <p:nvPr/>
            </p:nvSpPr>
            <p:spPr bwMode="auto">
              <a:xfrm>
                <a:off x="3421" y="3561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55" name="Oval 111549"/>
              <p:cNvSpPr>
                <a:spLocks noChangeArrowheads="1"/>
              </p:cNvSpPr>
              <p:nvPr/>
            </p:nvSpPr>
            <p:spPr bwMode="auto">
              <a:xfrm>
                <a:off x="4006" y="315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56" name="Oval 111550"/>
              <p:cNvSpPr>
                <a:spLocks noChangeArrowheads="1"/>
              </p:cNvSpPr>
              <p:nvPr/>
            </p:nvSpPr>
            <p:spPr bwMode="auto">
              <a:xfrm>
                <a:off x="3876" y="326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57" name="Oval 111551"/>
              <p:cNvSpPr>
                <a:spLocks noChangeArrowheads="1"/>
              </p:cNvSpPr>
              <p:nvPr/>
            </p:nvSpPr>
            <p:spPr bwMode="auto">
              <a:xfrm>
                <a:off x="3876" y="304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58" name="Oval 111552"/>
              <p:cNvSpPr>
                <a:spLocks noChangeArrowheads="1"/>
              </p:cNvSpPr>
              <p:nvPr/>
            </p:nvSpPr>
            <p:spPr bwMode="auto">
              <a:xfrm>
                <a:off x="4189" y="3064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59" name="Oval 111553"/>
              <p:cNvSpPr>
                <a:spLocks noChangeArrowheads="1"/>
              </p:cNvSpPr>
              <p:nvPr/>
            </p:nvSpPr>
            <p:spPr bwMode="auto">
              <a:xfrm>
                <a:off x="3876" y="330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60" name="Oval 111554"/>
              <p:cNvSpPr>
                <a:spLocks noChangeArrowheads="1"/>
              </p:cNvSpPr>
              <p:nvPr/>
            </p:nvSpPr>
            <p:spPr bwMode="auto">
              <a:xfrm>
                <a:off x="3696" y="322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61" name="Oval 111555"/>
              <p:cNvSpPr>
                <a:spLocks noChangeArrowheads="1"/>
              </p:cNvSpPr>
              <p:nvPr/>
            </p:nvSpPr>
            <p:spPr bwMode="auto">
              <a:xfrm>
                <a:off x="3876" y="306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62" name="Oval 111556"/>
              <p:cNvSpPr>
                <a:spLocks noChangeArrowheads="1"/>
              </p:cNvSpPr>
              <p:nvPr/>
            </p:nvSpPr>
            <p:spPr bwMode="auto">
              <a:xfrm>
                <a:off x="3574" y="332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63" name="Oval 111557"/>
              <p:cNvSpPr>
                <a:spLocks noChangeArrowheads="1"/>
              </p:cNvSpPr>
              <p:nvPr/>
            </p:nvSpPr>
            <p:spPr bwMode="auto">
              <a:xfrm>
                <a:off x="4189" y="300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64" name="Oval 111558"/>
              <p:cNvSpPr>
                <a:spLocks noChangeArrowheads="1"/>
              </p:cNvSpPr>
              <p:nvPr/>
            </p:nvSpPr>
            <p:spPr bwMode="auto">
              <a:xfrm>
                <a:off x="3421" y="370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65" name="Oval 111559"/>
              <p:cNvSpPr>
                <a:spLocks noChangeArrowheads="1"/>
              </p:cNvSpPr>
              <p:nvPr/>
            </p:nvSpPr>
            <p:spPr bwMode="auto">
              <a:xfrm>
                <a:off x="3421" y="356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66" name="Oval 111560"/>
              <p:cNvSpPr>
                <a:spLocks noChangeArrowheads="1"/>
              </p:cNvSpPr>
              <p:nvPr/>
            </p:nvSpPr>
            <p:spPr bwMode="auto">
              <a:xfrm>
                <a:off x="4254" y="295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67" name="Oval 111561"/>
              <p:cNvSpPr>
                <a:spLocks noChangeArrowheads="1"/>
              </p:cNvSpPr>
              <p:nvPr/>
            </p:nvSpPr>
            <p:spPr bwMode="auto">
              <a:xfrm>
                <a:off x="3948" y="317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68" name="Oval 111562"/>
              <p:cNvSpPr>
                <a:spLocks noChangeArrowheads="1"/>
              </p:cNvSpPr>
              <p:nvPr/>
            </p:nvSpPr>
            <p:spPr bwMode="auto">
              <a:xfrm>
                <a:off x="3948" y="310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69" name="Oval 111563"/>
              <p:cNvSpPr>
                <a:spLocks noChangeArrowheads="1"/>
              </p:cNvSpPr>
              <p:nvPr/>
            </p:nvSpPr>
            <p:spPr bwMode="auto">
              <a:xfrm>
                <a:off x="3796" y="3354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70" name="Oval 111564"/>
              <p:cNvSpPr>
                <a:spLocks noChangeArrowheads="1"/>
              </p:cNvSpPr>
              <p:nvPr/>
            </p:nvSpPr>
            <p:spPr bwMode="auto">
              <a:xfrm>
                <a:off x="3876" y="323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71" name="Oval 111565"/>
              <p:cNvSpPr>
                <a:spLocks noChangeArrowheads="1"/>
              </p:cNvSpPr>
              <p:nvPr/>
            </p:nvSpPr>
            <p:spPr bwMode="auto">
              <a:xfrm>
                <a:off x="3574" y="344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72" name="Oval 111566"/>
              <p:cNvSpPr>
                <a:spLocks noChangeArrowheads="1"/>
              </p:cNvSpPr>
              <p:nvPr/>
            </p:nvSpPr>
            <p:spPr bwMode="auto">
              <a:xfrm>
                <a:off x="3696" y="3194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73" name="Oval 111567"/>
              <p:cNvSpPr>
                <a:spLocks noChangeArrowheads="1"/>
              </p:cNvSpPr>
              <p:nvPr/>
            </p:nvSpPr>
            <p:spPr bwMode="auto">
              <a:xfrm>
                <a:off x="3796" y="3155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74" name="Oval 111568"/>
              <p:cNvSpPr>
                <a:spLocks noChangeArrowheads="1"/>
              </p:cNvSpPr>
              <p:nvPr/>
            </p:nvSpPr>
            <p:spPr bwMode="auto">
              <a:xfrm>
                <a:off x="3574" y="34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75" name="Oval 111569"/>
              <p:cNvSpPr>
                <a:spLocks noChangeArrowheads="1"/>
              </p:cNvSpPr>
              <p:nvPr/>
            </p:nvSpPr>
            <p:spPr bwMode="auto">
              <a:xfrm>
                <a:off x="3948" y="333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76" name="Oval 111570"/>
              <p:cNvSpPr>
                <a:spLocks noChangeArrowheads="1"/>
              </p:cNvSpPr>
              <p:nvPr/>
            </p:nvSpPr>
            <p:spPr bwMode="auto">
              <a:xfrm>
                <a:off x="3796" y="3117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77" name="Oval 111571"/>
              <p:cNvSpPr>
                <a:spLocks noChangeArrowheads="1"/>
              </p:cNvSpPr>
              <p:nvPr/>
            </p:nvSpPr>
            <p:spPr bwMode="auto">
              <a:xfrm>
                <a:off x="3696" y="313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78" name="Oval 111572"/>
              <p:cNvSpPr>
                <a:spLocks noChangeArrowheads="1"/>
              </p:cNvSpPr>
              <p:nvPr/>
            </p:nvSpPr>
            <p:spPr bwMode="auto">
              <a:xfrm>
                <a:off x="3796" y="3293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79" name="Oval 111573"/>
              <p:cNvSpPr>
                <a:spLocks noChangeArrowheads="1"/>
              </p:cNvSpPr>
              <p:nvPr/>
            </p:nvSpPr>
            <p:spPr bwMode="auto">
              <a:xfrm>
                <a:off x="4151" y="314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80" name="Oval 111574"/>
              <p:cNvSpPr>
                <a:spLocks noChangeArrowheads="1"/>
              </p:cNvSpPr>
              <p:nvPr/>
            </p:nvSpPr>
            <p:spPr bwMode="auto">
              <a:xfrm>
                <a:off x="3574" y="328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81" name="Oval 111575"/>
              <p:cNvSpPr>
                <a:spLocks noChangeArrowheads="1"/>
              </p:cNvSpPr>
              <p:nvPr/>
            </p:nvSpPr>
            <p:spPr bwMode="auto">
              <a:xfrm>
                <a:off x="3574" y="339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82" name="Oval 111576"/>
              <p:cNvSpPr>
                <a:spLocks noChangeArrowheads="1"/>
              </p:cNvSpPr>
              <p:nvPr/>
            </p:nvSpPr>
            <p:spPr bwMode="auto">
              <a:xfrm>
                <a:off x="3421" y="333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83" name="Oval 111577"/>
              <p:cNvSpPr>
                <a:spLocks noChangeArrowheads="1"/>
              </p:cNvSpPr>
              <p:nvPr/>
            </p:nvSpPr>
            <p:spPr bwMode="auto">
              <a:xfrm>
                <a:off x="3876" y="315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84" name="Oval 111578"/>
              <p:cNvSpPr>
                <a:spLocks noChangeArrowheads="1"/>
              </p:cNvSpPr>
              <p:nvPr/>
            </p:nvSpPr>
            <p:spPr bwMode="auto">
              <a:xfrm>
                <a:off x="4109" y="299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85" name="Oval 111579"/>
              <p:cNvSpPr>
                <a:spLocks noChangeArrowheads="1"/>
              </p:cNvSpPr>
              <p:nvPr/>
            </p:nvSpPr>
            <p:spPr bwMode="auto">
              <a:xfrm>
                <a:off x="3696" y="340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86" name="Oval 111580"/>
              <p:cNvSpPr>
                <a:spLocks noChangeArrowheads="1"/>
              </p:cNvSpPr>
              <p:nvPr/>
            </p:nvSpPr>
            <p:spPr bwMode="auto">
              <a:xfrm>
                <a:off x="4312" y="291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87" name="Oval 111581"/>
              <p:cNvSpPr>
                <a:spLocks noChangeArrowheads="1"/>
              </p:cNvSpPr>
              <p:nvPr/>
            </p:nvSpPr>
            <p:spPr bwMode="auto">
              <a:xfrm>
                <a:off x="4109" y="306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88" name="Oval 111582"/>
              <p:cNvSpPr>
                <a:spLocks noChangeArrowheads="1"/>
              </p:cNvSpPr>
              <p:nvPr/>
            </p:nvSpPr>
            <p:spPr bwMode="auto">
              <a:xfrm>
                <a:off x="4006" y="314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89" name="Oval 111583"/>
              <p:cNvSpPr>
                <a:spLocks noChangeArrowheads="1"/>
              </p:cNvSpPr>
              <p:nvPr/>
            </p:nvSpPr>
            <p:spPr bwMode="auto">
              <a:xfrm>
                <a:off x="3421" y="354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90" name="Oval 111584"/>
              <p:cNvSpPr>
                <a:spLocks noChangeArrowheads="1"/>
              </p:cNvSpPr>
              <p:nvPr/>
            </p:nvSpPr>
            <p:spPr bwMode="auto">
              <a:xfrm>
                <a:off x="4059" y="315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91" name="Oval 111585"/>
              <p:cNvSpPr>
                <a:spLocks noChangeArrowheads="1"/>
              </p:cNvSpPr>
              <p:nvPr/>
            </p:nvSpPr>
            <p:spPr bwMode="auto">
              <a:xfrm>
                <a:off x="3574" y="311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92" name="Oval 111586"/>
              <p:cNvSpPr>
                <a:spLocks noChangeArrowheads="1"/>
              </p:cNvSpPr>
              <p:nvPr/>
            </p:nvSpPr>
            <p:spPr bwMode="auto">
              <a:xfrm>
                <a:off x="3421" y="351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93" name="Oval 111587"/>
              <p:cNvSpPr>
                <a:spLocks noChangeArrowheads="1"/>
              </p:cNvSpPr>
              <p:nvPr/>
            </p:nvSpPr>
            <p:spPr bwMode="auto">
              <a:xfrm>
                <a:off x="3796" y="3346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94" name="Oval 111588"/>
              <p:cNvSpPr>
                <a:spLocks noChangeArrowheads="1"/>
              </p:cNvSpPr>
              <p:nvPr/>
            </p:nvSpPr>
            <p:spPr bwMode="auto">
              <a:xfrm>
                <a:off x="3574" y="32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95" name="Oval 111589"/>
              <p:cNvSpPr>
                <a:spLocks noChangeArrowheads="1"/>
              </p:cNvSpPr>
              <p:nvPr/>
            </p:nvSpPr>
            <p:spPr bwMode="auto">
              <a:xfrm>
                <a:off x="4109" y="313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96" name="Oval 111590"/>
              <p:cNvSpPr>
                <a:spLocks noChangeArrowheads="1"/>
              </p:cNvSpPr>
              <p:nvPr/>
            </p:nvSpPr>
            <p:spPr bwMode="auto">
              <a:xfrm>
                <a:off x="3796" y="3251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97" name="Oval 111591"/>
              <p:cNvSpPr>
                <a:spLocks noChangeArrowheads="1"/>
              </p:cNvSpPr>
              <p:nvPr/>
            </p:nvSpPr>
            <p:spPr bwMode="auto">
              <a:xfrm>
                <a:off x="4109" y="305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98" name="Oval 111592"/>
              <p:cNvSpPr>
                <a:spLocks noChangeArrowheads="1"/>
              </p:cNvSpPr>
              <p:nvPr/>
            </p:nvSpPr>
            <p:spPr bwMode="auto">
              <a:xfrm>
                <a:off x="3796" y="3304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99" name="Oval 111593"/>
              <p:cNvSpPr>
                <a:spLocks noChangeArrowheads="1"/>
              </p:cNvSpPr>
              <p:nvPr/>
            </p:nvSpPr>
            <p:spPr bwMode="auto">
              <a:xfrm>
                <a:off x="3948" y="330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00" name="Oval 111594"/>
              <p:cNvSpPr>
                <a:spLocks noChangeArrowheads="1"/>
              </p:cNvSpPr>
              <p:nvPr/>
            </p:nvSpPr>
            <p:spPr bwMode="auto">
              <a:xfrm>
                <a:off x="4224" y="294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01" name="Oval 111595"/>
              <p:cNvSpPr>
                <a:spLocks noChangeArrowheads="1"/>
              </p:cNvSpPr>
              <p:nvPr/>
            </p:nvSpPr>
            <p:spPr bwMode="auto">
              <a:xfrm>
                <a:off x="4465" y="290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02" name="Oval 111596"/>
              <p:cNvSpPr>
                <a:spLocks noChangeArrowheads="1"/>
              </p:cNvSpPr>
              <p:nvPr/>
            </p:nvSpPr>
            <p:spPr bwMode="auto">
              <a:xfrm>
                <a:off x="4484" y="281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03" name="Oval 111597"/>
              <p:cNvSpPr>
                <a:spLocks noChangeArrowheads="1"/>
              </p:cNvSpPr>
              <p:nvPr/>
            </p:nvSpPr>
            <p:spPr bwMode="auto">
              <a:xfrm>
                <a:off x="3876" y="340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04" name="Oval 111598"/>
              <p:cNvSpPr>
                <a:spLocks noChangeArrowheads="1"/>
              </p:cNvSpPr>
              <p:nvPr/>
            </p:nvSpPr>
            <p:spPr bwMode="auto">
              <a:xfrm>
                <a:off x="3876" y="328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05" name="Oval 111599"/>
              <p:cNvSpPr>
                <a:spLocks noChangeArrowheads="1"/>
              </p:cNvSpPr>
              <p:nvPr/>
            </p:nvSpPr>
            <p:spPr bwMode="auto">
              <a:xfrm>
                <a:off x="4254" y="300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06" name="Oval 111600"/>
              <p:cNvSpPr>
                <a:spLocks noChangeArrowheads="1"/>
              </p:cNvSpPr>
              <p:nvPr/>
            </p:nvSpPr>
            <p:spPr bwMode="auto">
              <a:xfrm>
                <a:off x="3574" y="340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07" name="Oval 111601"/>
              <p:cNvSpPr>
                <a:spLocks noChangeArrowheads="1"/>
              </p:cNvSpPr>
              <p:nvPr/>
            </p:nvSpPr>
            <p:spPr bwMode="auto">
              <a:xfrm>
                <a:off x="3696" y="321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08" name="Oval 111602"/>
              <p:cNvSpPr>
                <a:spLocks noChangeArrowheads="1"/>
              </p:cNvSpPr>
              <p:nvPr/>
            </p:nvSpPr>
            <p:spPr bwMode="auto">
              <a:xfrm>
                <a:off x="3948" y="310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09" name="Oval 111603"/>
              <p:cNvSpPr>
                <a:spLocks noChangeArrowheads="1"/>
              </p:cNvSpPr>
              <p:nvPr/>
            </p:nvSpPr>
            <p:spPr bwMode="auto">
              <a:xfrm>
                <a:off x="3574" y="323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10" name="Oval 111604"/>
              <p:cNvSpPr>
                <a:spLocks noChangeArrowheads="1"/>
              </p:cNvSpPr>
              <p:nvPr/>
            </p:nvSpPr>
            <p:spPr bwMode="auto">
              <a:xfrm>
                <a:off x="4534" y="285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11" name="Oval 111605"/>
              <p:cNvSpPr>
                <a:spLocks noChangeArrowheads="1"/>
              </p:cNvSpPr>
              <p:nvPr/>
            </p:nvSpPr>
            <p:spPr bwMode="auto">
              <a:xfrm>
                <a:off x="4312" y="277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12" name="Oval 111606"/>
              <p:cNvSpPr>
                <a:spLocks noChangeArrowheads="1"/>
              </p:cNvSpPr>
              <p:nvPr/>
            </p:nvSpPr>
            <p:spPr bwMode="auto">
              <a:xfrm>
                <a:off x="3421" y="327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13" name="Oval 111607"/>
              <p:cNvSpPr>
                <a:spLocks noChangeArrowheads="1"/>
              </p:cNvSpPr>
              <p:nvPr/>
            </p:nvSpPr>
            <p:spPr bwMode="auto">
              <a:xfrm>
                <a:off x="3574" y="361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14" name="Oval 111608"/>
              <p:cNvSpPr>
                <a:spLocks noChangeArrowheads="1"/>
              </p:cNvSpPr>
              <p:nvPr/>
            </p:nvSpPr>
            <p:spPr bwMode="auto">
              <a:xfrm>
                <a:off x="3696" y="322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15" name="Oval 111609"/>
              <p:cNvSpPr>
                <a:spLocks noChangeArrowheads="1"/>
              </p:cNvSpPr>
              <p:nvPr/>
            </p:nvSpPr>
            <p:spPr bwMode="auto">
              <a:xfrm>
                <a:off x="3574" y="309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16" name="Oval 111610"/>
              <p:cNvSpPr>
                <a:spLocks noChangeArrowheads="1"/>
              </p:cNvSpPr>
              <p:nvPr/>
            </p:nvSpPr>
            <p:spPr bwMode="auto">
              <a:xfrm>
                <a:off x="4365" y="299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17" name="Oval 111611"/>
              <p:cNvSpPr>
                <a:spLocks noChangeArrowheads="1"/>
              </p:cNvSpPr>
              <p:nvPr/>
            </p:nvSpPr>
            <p:spPr bwMode="auto">
              <a:xfrm>
                <a:off x="4388" y="3022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18" name="Oval 111612"/>
              <p:cNvSpPr>
                <a:spLocks noChangeArrowheads="1"/>
              </p:cNvSpPr>
              <p:nvPr/>
            </p:nvSpPr>
            <p:spPr bwMode="auto">
              <a:xfrm>
                <a:off x="4151" y="301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19" name="Oval 111613"/>
              <p:cNvSpPr>
                <a:spLocks noChangeArrowheads="1"/>
              </p:cNvSpPr>
              <p:nvPr/>
            </p:nvSpPr>
            <p:spPr bwMode="auto">
              <a:xfrm>
                <a:off x="4224" y="290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20" name="Oval 111614"/>
              <p:cNvSpPr>
                <a:spLocks noChangeArrowheads="1"/>
              </p:cNvSpPr>
              <p:nvPr/>
            </p:nvSpPr>
            <p:spPr bwMode="auto">
              <a:xfrm>
                <a:off x="4151" y="308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21" name="Oval 111615"/>
              <p:cNvSpPr>
                <a:spLocks noChangeArrowheads="1"/>
              </p:cNvSpPr>
              <p:nvPr/>
            </p:nvSpPr>
            <p:spPr bwMode="auto">
              <a:xfrm>
                <a:off x="4109" y="311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22" name="Oval 111616"/>
              <p:cNvSpPr>
                <a:spLocks noChangeArrowheads="1"/>
              </p:cNvSpPr>
              <p:nvPr/>
            </p:nvSpPr>
            <p:spPr bwMode="auto">
              <a:xfrm>
                <a:off x="3948" y="31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23" name="Oval 111617"/>
              <p:cNvSpPr>
                <a:spLocks noChangeArrowheads="1"/>
              </p:cNvSpPr>
              <p:nvPr/>
            </p:nvSpPr>
            <p:spPr bwMode="auto">
              <a:xfrm>
                <a:off x="3796" y="2999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24" name="Oval 111618"/>
              <p:cNvSpPr>
                <a:spLocks noChangeArrowheads="1"/>
              </p:cNvSpPr>
              <p:nvPr/>
            </p:nvSpPr>
            <p:spPr bwMode="auto">
              <a:xfrm>
                <a:off x="3696" y="332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25" name="Oval 111619"/>
              <p:cNvSpPr>
                <a:spLocks noChangeArrowheads="1"/>
              </p:cNvSpPr>
              <p:nvPr/>
            </p:nvSpPr>
            <p:spPr bwMode="auto">
              <a:xfrm>
                <a:off x="3421" y="3668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26" name="Oval 111620"/>
              <p:cNvSpPr>
                <a:spLocks noChangeArrowheads="1"/>
              </p:cNvSpPr>
              <p:nvPr/>
            </p:nvSpPr>
            <p:spPr bwMode="auto">
              <a:xfrm>
                <a:off x="3796" y="3197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27" name="Oval 111621"/>
              <p:cNvSpPr>
                <a:spLocks noChangeArrowheads="1"/>
              </p:cNvSpPr>
              <p:nvPr/>
            </p:nvSpPr>
            <p:spPr bwMode="auto">
              <a:xfrm>
                <a:off x="4059" y="308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28" name="Oval 111622"/>
              <p:cNvSpPr>
                <a:spLocks noChangeArrowheads="1"/>
              </p:cNvSpPr>
              <p:nvPr/>
            </p:nvSpPr>
            <p:spPr bwMode="auto">
              <a:xfrm>
                <a:off x="3696" y="327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29" name="Oval 111623"/>
              <p:cNvSpPr>
                <a:spLocks noChangeArrowheads="1"/>
              </p:cNvSpPr>
              <p:nvPr/>
            </p:nvSpPr>
            <p:spPr bwMode="auto">
              <a:xfrm>
                <a:off x="3696" y="320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30" name="Oval 111624"/>
              <p:cNvSpPr>
                <a:spLocks noChangeArrowheads="1"/>
              </p:cNvSpPr>
              <p:nvPr/>
            </p:nvSpPr>
            <p:spPr bwMode="auto">
              <a:xfrm>
                <a:off x="3696" y="340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31" name="Oval 111625"/>
              <p:cNvSpPr>
                <a:spLocks noChangeArrowheads="1"/>
              </p:cNvSpPr>
              <p:nvPr/>
            </p:nvSpPr>
            <p:spPr bwMode="auto">
              <a:xfrm>
                <a:off x="3421" y="345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32" name="Oval 111626"/>
              <p:cNvSpPr>
                <a:spLocks noChangeArrowheads="1"/>
              </p:cNvSpPr>
              <p:nvPr/>
            </p:nvSpPr>
            <p:spPr bwMode="auto">
              <a:xfrm>
                <a:off x="4109" y="307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33" name="Oval 111627"/>
              <p:cNvSpPr>
                <a:spLocks noChangeArrowheads="1"/>
              </p:cNvSpPr>
              <p:nvPr/>
            </p:nvSpPr>
            <p:spPr bwMode="auto">
              <a:xfrm>
                <a:off x="3421" y="348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34" name="Oval 111628"/>
              <p:cNvSpPr>
                <a:spLocks noChangeArrowheads="1"/>
              </p:cNvSpPr>
              <p:nvPr/>
            </p:nvSpPr>
            <p:spPr bwMode="auto">
              <a:xfrm>
                <a:off x="3421" y="334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35" name="Oval 111629"/>
              <p:cNvSpPr>
                <a:spLocks noChangeArrowheads="1"/>
              </p:cNvSpPr>
              <p:nvPr/>
            </p:nvSpPr>
            <p:spPr bwMode="auto">
              <a:xfrm>
                <a:off x="5081" y="247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36" name="Oval 111630"/>
              <p:cNvSpPr>
                <a:spLocks noChangeArrowheads="1"/>
              </p:cNvSpPr>
              <p:nvPr/>
            </p:nvSpPr>
            <p:spPr bwMode="auto">
              <a:xfrm>
                <a:off x="3574" y="338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37" name="Oval 111631"/>
              <p:cNvSpPr>
                <a:spLocks noChangeArrowheads="1"/>
              </p:cNvSpPr>
              <p:nvPr/>
            </p:nvSpPr>
            <p:spPr bwMode="auto">
              <a:xfrm>
                <a:off x="4151" y="294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38" name="Oval 111632"/>
              <p:cNvSpPr>
                <a:spLocks noChangeArrowheads="1"/>
              </p:cNvSpPr>
              <p:nvPr/>
            </p:nvSpPr>
            <p:spPr bwMode="auto">
              <a:xfrm>
                <a:off x="3696" y="333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39" name="Oval 111633"/>
              <p:cNvSpPr>
                <a:spLocks noChangeArrowheads="1"/>
              </p:cNvSpPr>
              <p:nvPr/>
            </p:nvSpPr>
            <p:spPr bwMode="auto">
              <a:xfrm>
                <a:off x="3948" y="315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40" name="Oval 111634"/>
              <p:cNvSpPr>
                <a:spLocks noChangeArrowheads="1"/>
              </p:cNvSpPr>
              <p:nvPr/>
            </p:nvSpPr>
            <p:spPr bwMode="auto">
              <a:xfrm>
                <a:off x="3696" y="347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41" name="Oval 111635"/>
              <p:cNvSpPr>
                <a:spLocks noChangeArrowheads="1"/>
              </p:cNvSpPr>
              <p:nvPr/>
            </p:nvSpPr>
            <p:spPr bwMode="auto">
              <a:xfrm>
                <a:off x="3876" y="324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42" name="Oval 111636"/>
              <p:cNvSpPr>
                <a:spLocks noChangeArrowheads="1"/>
              </p:cNvSpPr>
              <p:nvPr/>
            </p:nvSpPr>
            <p:spPr bwMode="auto">
              <a:xfrm>
                <a:off x="3796" y="3293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43" name="Oval 111637"/>
              <p:cNvSpPr>
                <a:spLocks noChangeArrowheads="1"/>
              </p:cNvSpPr>
              <p:nvPr/>
            </p:nvSpPr>
            <p:spPr bwMode="auto">
              <a:xfrm>
                <a:off x="3696" y="349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44" name="Oval 111638"/>
              <p:cNvSpPr>
                <a:spLocks noChangeArrowheads="1"/>
              </p:cNvSpPr>
              <p:nvPr/>
            </p:nvSpPr>
            <p:spPr bwMode="auto">
              <a:xfrm>
                <a:off x="3796" y="3075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45" name="Oval 111639"/>
              <p:cNvSpPr>
                <a:spLocks noChangeArrowheads="1"/>
              </p:cNvSpPr>
              <p:nvPr/>
            </p:nvSpPr>
            <p:spPr bwMode="auto">
              <a:xfrm>
                <a:off x="3948" y="300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46" name="Oval 111640"/>
              <p:cNvSpPr>
                <a:spLocks noChangeArrowheads="1"/>
              </p:cNvSpPr>
              <p:nvPr/>
            </p:nvSpPr>
            <p:spPr bwMode="auto">
              <a:xfrm>
                <a:off x="3574" y="346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47" name="Oval 111641"/>
              <p:cNvSpPr>
                <a:spLocks noChangeArrowheads="1"/>
              </p:cNvSpPr>
              <p:nvPr/>
            </p:nvSpPr>
            <p:spPr bwMode="auto">
              <a:xfrm>
                <a:off x="4576" y="278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48" name="Oval 111642"/>
              <p:cNvSpPr>
                <a:spLocks noChangeArrowheads="1"/>
              </p:cNvSpPr>
              <p:nvPr/>
            </p:nvSpPr>
            <p:spPr bwMode="auto">
              <a:xfrm>
                <a:off x="3796" y="3320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49" name="Oval 111643"/>
              <p:cNvSpPr>
                <a:spLocks noChangeArrowheads="1"/>
              </p:cNvSpPr>
              <p:nvPr/>
            </p:nvSpPr>
            <p:spPr bwMode="auto">
              <a:xfrm>
                <a:off x="3421" y="317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50" name="Oval 111644"/>
              <p:cNvSpPr>
                <a:spLocks noChangeArrowheads="1"/>
              </p:cNvSpPr>
              <p:nvPr/>
            </p:nvSpPr>
            <p:spPr bwMode="auto">
              <a:xfrm>
                <a:off x="3696" y="308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51" name="Oval 111645"/>
              <p:cNvSpPr>
                <a:spLocks noChangeArrowheads="1"/>
              </p:cNvSpPr>
              <p:nvPr/>
            </p:nvSpPr>
            <p:spPr bwMode="auto">
              <a:xfrm>
                <a:off x="3948" y="334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52" name="Oval 111646"/>
              <p:cNvSpPr>
                <a:spLocks noChangeArrowheads="1"/>
              </p:cNvSpPr>
              <p:nvPr/>
            </p:nvSpPr>
            <p:spPr bwMode="auto">
              <a:xfrm>
                <a:off x="3574" y="340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53" name="Oval 111647"/>
              <p:cNvSpPr>
                <a:spLocks noChangeArrowheads="1"/>
              </p:cNvSpPr>
              <p:nvPr/>
            </p:nvSpPr>
            <p:spPr bwMode="auto">
              <a:xfrm>
                <a:off x="4224" y="301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54" name="Oval 111648"/>
              <p:cNvSpPr>
                <a:spLocks noChangeArrowheads="1"/>
              </p:cNvSpPr>
              <p:nvPr/>
            </p:nvSpPr>
            <p:spPr bwMode="auto">
              <a:xfrm>
                <a:off x="4006" y="307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55" name="Oval 111649"/>
              <p:cNvSpPr>
                <a:spLocks noChangeArrowheads="1"/>
              </p:cNvSpPr>
              <p:nvPr/>
            </p:nvSpPr>
            <p:spPr bwMode="auto">
              <a:xfrm>
                <a:off x="4312" y="299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56" name="Oval 111650"/>
              <p:cNvSpPr>
                <a:spLocks noChangeArrowheads="1"/>
              </p:cNvSpPr>
              <p:nvPr/>
            </p:nvSpPr>
            <p:spPr bwMode="auto">
              <a:xfrm>
                <a:off x="3574" y="334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57" name="Oval 111651"/>
              <p:cNvSpPr>
                <a:spLocks noChangeArrowheads="1"/>
              </p:cNvSpPr>
              <p:nvPr/>
            </p:nvSpPr>
            <p:spPr bwMode="auto">
              <a:xfrm>
                <a:off x="3876" y="308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58" name="Oval 111652"/>
              <p:cNvSpPr>
                <a:spLocks noChangeArrowheads="1"/>
              </p:cNvSpPr>
              <p:nvPr/>
            </p:nvSpPr>
            <p:spPr bwMode="auto">
              <a:xfrm>
                <a:off x="4059" y="308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59" name="Oval 111653"/>
              <p:cNvSpPr>
                <a:spLocks noChangeArrowheads="1"/>
              </p:cNvSpPr>
              <p:nvPr/>
            </p:nvSpPr>
            <p:spPr bwMode="auto">
              <a:xfrm>
                <a:off x="4059" y="311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60" name="Oval 111654"/>
              <p:cNvSpPr>
                <a:spLocks noChangeArrowheads="1"/>
              </p:cNvSpPr>
              <p:nvPr/>
            </p:nvSpPr>
            <p:spPr bwMode="auto">
              <a:xfrm>
                <a:off x="3948" y="301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61" name="Oval 111655"/>
              <p:cNvSpPr>
                <a:spLocks noChangeArrowheads="1"/>
              </p:cNvSpPr>
              <p:nvPr/>
            </p:nvSpPr>
            <p:spPr bwMode="auto">
              <a:xfrm>
                <a:off x="4109" y="306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62" name="Oval 111656"/>
              <p:cNvSpPr>
                <a:spLocks noChangeArrowheads="1"/>
              </p:cNvSpPr>
              <p:nvPr/>
            </p:nvSpPr>
            <p:spPr bwMode="auto">
              <a:xfrm>
                <a:off x="3796" y="3186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63" name="Oval 111657"/>
              <p:cNvSpPr>
                <a:spLocks noChangeArrowheads="1"/>
              </p:cNvSpPr>
              <p:nvPr/>
            </p:nvSpPr>
            <p:spPr bwMode="auto">
              <a:xfrm>
                <a:off x="3796" y="3289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64" name="Oval 111658"/>
              <p:cNvSpPr>
                <a:spLocks noChangeArrowheads="1"/>
              </p:cNvSpPr>
              <p:nvPr/>
            </p:nvSpPr>
            <p:spPr bwMode="auto">
              <a:xfrm>
                <a:off x="3421" y="325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65" name="Oval 111659"/>
              <p:cNvSpPr>
                <a:spLocks noChangeArrowheads="1"/>
              </p:cNvSpPr>
              <p:nvPr/>
            </p:nvSpPr>
            <p:spPr bwMode="auto">
              <a:xfrm>
                <a:off x="4006" y="320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66" name="Oval 111660"/>
              <p:cNvSpPr>
                <a:spLocks noChangeArrowheads="1"/>
              </p:cNvSpPr>
              <p:nvPr/>
            </p:nvSpPr>
            <p:spPr bwMode="auto">
              <a:xfrm>
                <a:off x="3574" y="333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67" name="Oval 111661"/>
              <p:cNvSpPr>
                <a:spLocks noChangeArrowheads="1"/>
              </p:cNvSpPr>
              <p:nvPr/>
            </p:nvSpPr>
            <p:spPr bwMode="auto">
              <a:xfrm>
                <a:off x="4763" y="266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68" name="Oval 111662"/>
              <p:cNvSpPr>
                <a:spLocks noChangeArrowheads="1"/>
              </p:cNvSpPr>
              <p:nvPr/>
            </p:nvSpPr>
            <p:spPr bwMode="auto">
              <a:xfrm>
                <a:off x="3421" y="339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69" name="Oval 111663"/>
              <p:cNvSpPr>
                <a:spLocks noChangeArrowheads="1"/>
              </p:cNvSpPr>
              <p:nvPr/>
            </p:nvSpPr>
            <p:spPr bwMode="auto">
              <a:xfrm>
                <a:off x="3421" y="387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70" name="Oval 111664"/>
              <p:cNvSpPr>
                <a:spLocks noChangeArrowheads="1"/>
              </p:cNvSpPr>
              <p:nvPr/>
            </p:nvSpPr>
            <p:spPr bwMode="auto">
              <a:xfrm>
                <a:off x="4430" y="279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71" name="Oval 111665"/>
              <p:cNvSpPr>
                <a:spLocks noChangeArrowheads="1"/>
              </p:cNvSpPr>
              <p:nvPr/>
            </p:nvSpPr>
            <p:spPr bwMode="auto">
              <a:xfrm>
                <a:off x="4189" y="302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72" name="Oval 111666"/>
              <p:cNvSpPr>
                <a:spLocks noChangeArrowheads="1"/>
              </p:cNvSpPr>
              <p:nvPr/>
            </p:nvSpPr>
            <p:spPr bwMode="auto">
              <a:xfrm>
                <a:off x="3696" y="330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73" name="Oval 111667"/>
              <p:cNvSpPr>
                <a:spLocks noChangeArrowheads="1"/>
              </p:cNvSpPr>
              <p:nvPr/>
            </p:nvSpPr>
            <p:spPr bwMode="auto">
              <a:xfrm>
                <a:off x="3421" y="353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74" name="Oval 111668"/>
              <p:cNvSpPr>
                <a:spLocks noChangeArrowheads="1"/>
              </p:cNvSpPr>
              <p:nvPr/>
            </p:nvSpPr>
            <p:spPr bwMode="auto">
              <a:xfrm>
                <a:off x="4059" y="315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75" name="Oval 111669"/>
              <p:cNvSpPr>
                <a:spLocks noChangeArrowheads="1"/>
              </p:cNvSpPr>
              <p:nvPr/>
            </p:nvSpPr>
            <p:spPr bwMode="auto">
              <a:xfrm>
                <a:off x="4006" y="310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76" name="Oval 111670"/>
              <p:cNvSpPr>
                <a:spLocks noChangeArrowheads="1"/>
              </p:cNvSpPr>
              <p:nvPr/>
            </p:nvSpPr>
            <p:spPr bwMode="auto">
              <a:xfrm>
                <a:off x="3421" y="351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77" name="Oval 111671"/>
              <p:cNvSpPr>
                <a:spLocks noChangeArrowheads="1"/>
              </p:cNvSpPr>
              <p:nvPr/>
            </p:nvSpPr>
            <p:spPr bwMode="auto">
              <a:xfrm>
                <a:off x="3696" y="339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78" name="Oval 111672"/>
              <p:cNvSpPr>
                <a:spLocks noChangeArrowheads="1"/>
              </p:cNvSpPr>
              <p:nvPr/>
            </p:nvSpPr>
            <p:spPr bwMode="auto">
              <a:xfrm>
                <a:off x="4407" y="291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79" name="Oval 111673"/>
              <p:cNvSpPr>
                <a:spLocks noChangeArrowheads="1"/>
              </p:cNvSpPr>
              <p:nvPr/>
            </p:nvSpPr>
            <p:spPr bwMode="auto">
              <a:xfrm>
                <a:off x="3696" y="348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80" name="Oval 111674"/>
              <p:cNvSpPr>
                <a:spLocks noChangeArrowheads="1"/>
              </p:cNvSpPr>
              <p:nvPr/>
            </p:nvSpPr>
            <p:spPr bwMode="auto">
              <a:xfrm>
                <a:off x="3574" y="358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81" name="Oval 111675"/>
              <p:cNvSpPr>
                <a:spLocks noChangeArrowheads="1"/>
              </p:cNvSpPr>
              <p:nvPr/>
            </p:nvSpPr>
            <p:spPr bwMode="auto">
              <a:xfrm>
                <a:off x="4109" y="309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82" name="Oval 111676"/>
              <p:cNvSpPr>
                <a:spLocks noChangeArrowheads="1"/>
              </p:cNvSpPr>
              <p:nvPr/>
            </p:nvSpPr>
            <p:spPr bwMode="auto">
              <a:xfrm>
                <a:off x="4503" y="281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83" name="Oval 111677"/>
              <p:cNvSpPr>
                <a:spLocks noChangeArrowheads="1"/>
              </p:cNvSpPr>
              <p:nvPr/>
            </p:nvSpPr>
            <p:spPr bwMode="auto">
              <a:xfrm>
                <a:off x="3574" y="349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84" name="Oval 111678"/>
              <p:cNvSpPr>
                <a:spLocks noChangeArrowheads="1"/>
              </p:cNvSpPr>
              <p:nvPr/>
            </p:nvSpPr>
            <p:spPr bwMode="auto">
              <a:xfrm>
                <a:off x="3421" y="370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85" name="Oval 111679"/>
              <p:cNvSpPr>
                <a:spLocks noChangeArrowheads="1"/>
              </p:cNvSpPr>
              <p:nvPr/>
            </p:nvSpPr>
            <p:spPr bwMode="auto">
              <a:xfrm>
                <a:off x="4059" y="310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86" name="Oval 111680"/>
              <p:cNvSpPr>
                <a:spLocks noChangeArrowheads="1"/>
              </p:cNvSpPr>
              <p:nvPr/>
            </p:nvSpPr>
            <p:spPr bwMode="auto">
              <a:xfrm>
                <a:off x="4591" y="277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87" name="Oval 111681"/>
              <p:cNvSpPr>
                <a:spLocks noChangeArrowheads="1"/>
              </p:cNvSpPr>
              <p:nvPr/>
            </p:nvSpPr>
            <p:spPr bwMode="auto">
              <a:xfrm>
                <a:off x="3876" y="340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88" name="Oval 111682"/>
              <p:cNvSpPr>
                <a:spLocks noChangeArrowheads="1"/>
              </p:cNvSpPr>
              <p:nvPr/>
            </p:nvSpPr>
            <p:spPr bwMode="auto">
              <a:xfrm>
                <a:off x="4189" y="323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89" name="Oval 111683"/>
              <p:cNvSpPr>
                <a:spLocks noChangeArrowheads="1"/>
              </p:cNvSpPr>
              <p:nvPr/>
            </p:nvSpPr>
            <p:spPr bwMode="auto">
              <a:xfrm>
                <a:off x="3574" y="336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90" name="Oval 111684"/>
              <p:cNvSpPr>
                <a:spLocks noChangeArrowheads="1"/>
              </p:cNvSpPr>
              <p:nvPr/>
            </p:nvSpPr>
            <p:spPr bwMode="auto">
              <a:xfrm>
                <a:off x="4059" y="3129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91" name="Oval 111685"/>
              <p:cNvSpPr>
                <a:spLocks noChangeArrowheads="1"/>
              </p:cNvSpPr>
              <p:nvPr/>
            </p:nvSpPr>
            <p:spPr bwMode="auto">
              <a:xfrm>
                <a:off x="3696" y="341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92" name="Oval 111686"/>
              <p:cNvSpPr>
                <a:spLocks noChangeArrowheads="1"/>
              </p:cNvSpPr>
              <p:nvPr/>
            </p:nvSpPr>
            <p:spPr bwMode="auto">
              <a:xfrm>
                <a:off x="3574" y="350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93" name="Oval 111687"/>
              <p:cNvSpPr>
                <a:spLocks noChangeArrowheads="1"/>
              </p:cNvSpPr>
              <p:nvPr/>
            </p:nvSpPr>
            <p:spPr bwMode="auto">
              <a:xfrm>
                <a:off x="4151" y="309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94" name="Oval 111688"/>
              <p:cNvSpPr>
                <a:spLocks noChangeArrowheads="1"/>
              </p:cNvSpPr>
              <p:nvPr/>
            </p:nvSpPr>
            <p:spPr bwMode="auto">
              <a:xfrm>
                <a:off x="3696" y="294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95" name="Oval 111689"/>
              <p:cNvSpPr>
                <a:spLocks noChangeArrowheads="1"/>
              </p:cNvSpPr>
              <p:nvPr/>
            </p:nvSpPr>
            <p:spPr bwMode="auto">
              <a:xfrm>
                <a:off x="3796" y="3236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96" name="Oval 111690"/>
              <p:cNvSpPr>
                <a:spLocks noChangeArrowheads="1"/>
              </p:cNvSpPr>
              <p:nvPr/>
            </p:nvSpPr>
            <p:spPr bwMode="auto">
              <a:xfrm>
                <a:off x="3574" y="331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97" name="Oval 111691"/>
              <p:cNvSpPr>
                <a:spLocks noChangeArrowheads="1"/>
              </p:cNvSpPr>
              <p:nvPr/>
            </p:nvSpPr>
            <p:spPr bwMode="auto">
              <a:xfrm>
                <a:off x="3876" y="320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98" name="Oval 111692"/>
              <p:cNvSpPr>
                <a:spLocks noChangeArrowheads="1"/>
              </p:cNvSpPr>
              <p:nvPr/>
            </p:nvSpPr>
            <p:spPr bwMode="auto">
              <a:xfrm>
                <a:off x="3574" y="330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299" name="Oval 111693"/>
              <p:cNvSpPr>
                <a:spLocks noChangeArrowheads="1"/>
              </p:cNvSpPr>
              <p:nvPr/>
            </p:nvSpPr>
            <p:spPr bwMode="auto">
              <a:xfrm>
                <a:off x="3574" y="335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00" name="Oval 111694"/>
              <p:cNvSpPr>
                <a:spLocks noChangeArrowheads="1"/>
              </p:cNvSpPr>
              <p:nvPr/>
            </p:nvSpPr>
            <p:spPr bwMode="auto">
              <a:xfrm>
                <a:off x="3948" y="311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01" name="Oval 111695"/>
              <p:cNvSpPr>
                <a:spLocks noChangeArrowheads="1"/>
              </p:cNvSpPr>
              <p:nvPr/>
            </p:nvSpPr>
            <p:spPr bwMode="auto">
              <a:xfrm>
                <a:off x="3796" y="3373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02" name="Oval 111696"/>
              <p:cNvSpPr>
                <a:spLocks noChangeArrowheads="1"/>
              </p:cNvSpPr>
              <p:nvPr/>
            </p:nvSpPr>
            <p:spPr bwMode="auto">
              <a:xfrm>
                <a:off x="3796" y="3167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03" name="Oval 111697"/>
              <p:cNvSpPr>
                <a:spLocks noChangeArrowheads="1"/>
              </p:cNvSpPr>
              <p:nvPr/>
            </p:nvSpPr>
            <p:spPr bwMode="auto">
              <a:xfrm>
                <a:off x="4312" y="289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04" name="Oval 111698"/>
              <p:cNvSpPr>
                <a:spLocks noChangeArrowheads="1"/>
              </p:cNvSpPr>
              <p:nvPr/>
            </p:nvSpPr>
            <p:spPr bwMode="auto">
              <a:xfrm>
                <a:off x="3574" y="346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05" name="Oval 111699"/>
              <p:cNvSpPr>
                <a:spLocks noChangeArrowheads="1"/>
              </p:cNvSpPr>
              <p:nvPr/>
            </p:nvSpPr>
            <p:spPr bwMode="auto">
              <a:xfrm>
                <a:off x="3796" y="3274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06" name="Oval 111700"/>
              <p:cNvSpPr>
                <a:spLocks noChangeArrowheads="1"/>
              </p:cNvSpPr>
              <p:nvPr/>
            </p:nvSpPr>
            <p:spPr bwMode="auto">
              <a:xfrm>
                <a:off x="4109" y="315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07" name="Oval 111701"/>
              <p:cNvSpPr>
                <a:spLocks noChangeArrowheads="1"/>
              </p:cNvSpPr>
              <p:nvPr/>
            </p:nvSpPr>
            <p:spPr bwMode="auto">
              <a:xfrm>
                <a:off x="3696" y="333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08" name="Oval 111702"/>
              <p:cNvSpPr>
                <a:spLocks noChangeArrowheads="1"/>
              </p:cNvSpPr>
              <p:nvPr/>
            </p:nvSpPr>
            <p:spPr bwMode="auto">
              <a:xfrm>
                <a:off x="3696" y="336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09" name="Oval 111703"/>
              <p:cNvSpPr>
                <a:spLocks noChangeArrowheads="1"/>
              </p:cNvSpPr>
              <p:nvPr/>
            </p:nvSpPr>
            <p:spPr bwMode="auto">
              <a:xfrm>
                <a:off x="3421" y="324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10" name="Oval 111704"/>
              <p:cNvSpPr>
                <a:spLocks noChangeArrowheads="1"/>
              </p:cNvSpPr>
              <p:nvPr/>
            </p:nvSpPr>
            <p:spPr bwMode="auto">
              <a:xfrm>
                <a:off x="3696" y="323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11" name="Oval 111705"/>
              <p:cNvSpPr>
                <a:spLocks noChangeArrowheads="1"/>
              </p:cNvSpPr>
              <p:nvPr/>
            </p:nvSpPr>
            <p:spPr bwMode="auto">
              <a:xfrm>
                <a:off x="4059" y="307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12" name="Oval 111706"/>
              <p:cNvSpPr>
                <a:spLocks noChangeArrowheads="1"/>
              </p:cNvSpPr>
              <p:nvPr/>
            </p:nvSpPr>
            <p:spPr bwMode="auto">
              <a:xfrm>
                <a:off x="4189" y="304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13" name="Oval 111707"/>
              <p:cNvSpPr>
                <a:spLocks noChangeArrowheads="1"/>
              </p:cNvSpPr>
              <p:nvPr/>
            </p:nvSpPr>
            <p:spPr bwMode="auto">
              <a:xfrm>
                <a:off x="3574" y="331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14" name="Oval 111708"/>
              <p:cNvSpPr>
                <a:spLocks noChangeArrowheads="1"/>
              </p:cNvSpPr>
              <p:nvPr/>
            </p:nvSpPr>
            <p:spPr bwMode="auto">
              <a:xfrm>
                <a:off x="3574" y="3431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15" name="Oval 111709"/>
              <p:cNvSpPr>
                <a:spLocks noChangeArrowheads="1"/>
              </p:cNvSpPr>
              <p:nvPr/>
            </p:nvSpPr>
            <p:spPr bwMode="auto">
              <a:xfrm>
                <a:off x="3796" y="3205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16" name="Oval 111710"/>
              <p:cNvSpPr>
                <a:spLocks noChangeArrowheads="1"/>
              </p:cNvSpPr>
              <p:nvPr/>
            </p:nvSpPr>
            <p:spPr bwMode="auto">
              <a:xfrm>
                <a:off x="3696" y="322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17" name="Oval 111711"/>
              <p:cNvSpPr>
                <a:spLocks noChangeArrowheads="1"/>
              </p:cNvSpPr>
              <p:nvPr/>
            </p:nvSpPr>
            <p:spPr bwMode="auto">
              <a:xfrm>
                <a:off x="3421" y="355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18" name="Oval 111712"/>
              <p:cNvSpPr>
                <a:spLocks noChangeArrowheads="1"/>
              </p:cNvSpPr>
              <p:nvPr/>
            </p:nvSpPr>
            <p:spPr bwMode="auto">
              <a:xfrm>
                <a:off x="3696" y="353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19" name="Oval 111713"/>
              <p:cNvSpPr>
                <a:spLocks noChangeArrowheads="1"/>
              </p:cNvSpPr>
              <p:nvPr/>
            </p:nvSpPr>
            <p:spPr bwMode="auto">
              <a:xfrm>
                <a:off x="3696" y="342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320" name="Oval 111714"/>
              <p:cNvSpPr>
                <a:spLocks noChangeArrowheads="1"/>
              </p:cNvSpPr>
              <p:nvPr/>
            </p:nvSpPr>
            <p:spPr bwMode="auto">
              <a:xfrm>
                <a:off x="4189" y="300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</p:grpSp>
        <p:grpSp>
          <p:nvGrpSpPr>
            <p:cNvPr id="4391" name="Group 111916"/>
            <p:cNvGrpSpPr>
              <a:grpSpLocks/>
            </p:cNvGrpSpPr>
            <p:nvPr/>
          </p:nvGrpSpPr>
          <p:grpSpPr bwMode="auto">
            <a:xfrm>
              <a:off x="3421" y="2655"/>
              <a:ext cx="1480" cy="1204"/>
              <a:chOff x="3421" y="2655"/>
              <a:chExt cx="1480" cy="1204"/>
            </a:xfrm>
          </p:grpSpPr>
          <p:sp>
            <p:nvSpPr>
              <p:cNvPr id="34566" name="Oval 111716"/>
              <p:cNvSpPr>
                <a:spLocks noChangeArrowheads="1"/>
              </p:cNvSpPr>
              <p:nvPr/>
            </p:nvSpPr>
            <p:spPr bwMode="auto">
              <a:xfrm>
                <a:off x="3876" y="3194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67" name="Oval 111717"/>
              <p:cNvSpPr>
                <a:spLocks noChangeArrowheads="1"/>
              </p:cNvSpPr>
              <p:nvPr/>
            </p:nvSpPr>
            <p:spPr bwMode="auto">
              <a:xfrm>
                <a:off x="3574" y="327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68" name="Oval 111718"/>
              <p:cNvSpPr>
                <a:spLocks noChangeArrowheads="1"/>
              </p:cNvSpPr>
              <p:nvPr/>
            </p:nvSpPr>
            <p:spPr bwMode="auto">
              <a:xfrm>
                <a:off x="4006" y="3022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69" name="Oval 111719"/>
              <p:cNvSpPr>
                <a:spLocks noChangeArrowheads="1"/>
              </p:cNvSpPr>
              <p:nvPr/>
            </p:nvSpPr>
            <p:spPr bwMode="auto">
              <a:xfrm>
                <a:off x="3796" y="3316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70" name="Oval 111720"/>
              <p:cNvSpPr>
                <a:spLocks noChangeArrowheads="1"/>
              </p:cNvSpPr>
              <p:nvPr/>
            </p:nvSpPr>
            <p:spPr bwMode="auto">
              <a:xfrm>
                <a:off x="3796" y="3132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71" name="Oval 111721"/>
              <p:cNvSpPr>
                <a:spLocks noChangeArrowheads="1"/>
              </p:cNvSpPr>
              <p:nvPr/>
            </p:nvSpPr>
            <p:spPr bwMode="auto">
              <a:xfrm>
                <a:off x="3696" y="309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72" name="Oval 111722"/>
              <p:cNvSpPr>
                <a:spLocks noChangeArrowheads="1"/>
              </p:cNvSpPr>
              <p:nvPr/>
            </p:nvSpPr>
            <p:spPr bwMode="auto">
              <a:xfrm>
                <a:off x="3574" y="315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73" name="Oval 111723"/>
              <p:cNvSpPr>
                <a:spLocks noChangeArrowheads="1"/>
              </p:cNvSpPr>
              <p:nvPr/>
            </p:nvSpPr>
            <p:spPr bwMode="auto">
              <a:xfrm>
                <a:off x="3574" y="341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74" name="Oval 111724"/>
              <p:cNvSpPr>
                <a:spLocks noChangeArrowheads="1"/>
              </p:cNvSpPr>
              <p:nvPr/>
            </p:nvSpPr>
            <p:spPr bwMode="auto">
              <a:xfrm>
                <a:off x="4006" y="320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75" name="Oval 111725"/>
              <p:cNvSpPr>
                <a:spLocks noChangeArrowheads="1"/>
              </p:cNvSpPr>
              <p:nvPr/>
            </p:nvSpPr>
            <p:spPr bwMode="auto">
              <a:xfrm>
                <a:off x="3421" y="378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76" name="Oval 111726"/>
              <p:cNvSpPr>
                <a:spLocks noChangeArrowheads="1"/>
              </p:cNvSpPr>
              <p:nvPr/>
            </p:nvSpPr>
            <p:spPr bwMode="auto">
              <a:xfrm>
                <a:off x="3421" y="343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77" name="Oval 111727"/>
              <p:cNvSpPr>
                <a:spLocks noChangeArrowheads="1"/>
              </p:cNvSpPr>
              <p:nvPr/>
            </p:nvSpPr>
            <p:spPr bwMode="auto">
              <a:xfrm>
                <a:off x="3421" y="335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78" name="Oval 111728"/>
              <p:cNvSpPr>
                <a:spLocks noChangeArrowheads="1"/>
              </p:cNvSpPr>
              <p:nvPr/>
            </p:nvSpPr>
            <p:spPr bwMode="auto">
              <a:xfrm>
                <a:off x="3696" y="322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80" name="Oval 111729"/>
              <p:cNvSpPr>
                <a:spLocks noChangeArrowheads="1"/>
              </p:cNvSpPr>
              <p:nvPr/>
            </p:nvSpPr>
            <p:spPr bwMode="auto">
              <a:xfrm>
                <a:off x="3876" y="323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81" name="Oval 111730"/>
              <p:cNvSpPr>
                <a:spLocks noChangeArrowheads="1"/>
              </p:cNvSpPr>
              <p:nvPr/>
            </p:nvSpPr>
            <p:spPr bwMode="auto">
              <a:xfrm>
                <a:off x="3948" y="307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82" name="Oval 111731"/>
              <p:cNvSpPr>
                <a:spLocks noChangeArrowheads="1"/>
              </p:cNvSpPr>
              <p:nvPr/>
            </p:nvSpPr>
            <p:spPr bwMode="auto">
              <a:xfrm>
                <a:off x="4285" y="299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83" name="Oval 111732"/>
              <p:cNvSpPr>
                <a:spLocks noChangeArrowheads="1"/>
              </p:cNvSpPr>
              <p:nvPr/>
            </p:nvSpPr>
            <p:spPr bwMode="auto">
              <a:xfrm>
                <a:off x="3574" y="34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84" name="Oval 111733"/>
              <p:cNvSpPr>
                <a:spLocks noChangeArrowheads="1"/>
              </p:cNvSpPr>
              <p:nvPr/>
            </p:nvSpPr>
            <p:spPr bwMode="auto">
              <a:xfrm>
                <a:off x="3876" y="325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85" name="Oval 111734"/>
              <p:cNvSpPr>
                <a:spLocks noChangeArrowheads="1"/>
              </p:cNvSpPr>
              <p:nvPr/>
            </p:nvSpPr>
            <p:spPr bwMode="auto">
              <a:xfrm>
                <a:off x="4713" y="270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86" name="Oval 111735"/>
              <p:cNvSpPr>
                <a:spLocks noChangeArrowheads="1"/>
              </p:cNvSpPr>
              <p:nvPr/>
            </p:nvSpPr>
            <p:spPr bwMode="auto">
              <a:xfrm>
                <a:off x="4151" y="303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87" name="Oval 111736"/>
              <p:cNvSpPr>
                <a:spLocks noChangeArrowheads="1"/>
              </p:cNvSpPr>
              <p:nvPr/>
            </p:nvSpPr>
            <p:spPr bwMode="auto">
              <a:xfrm>
                <a:off x="3574" y="32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88" name="Oval 111737"/>
              <p:cNvSpPr>
                <a:spLocks noChangeArrowheads="1"/>
              </p:cNvSpPr>
              <p:nvPr/>
            </p:nvSpPr>
            <p:spPr bwMode="auto">
              <a:xfrm>
                <a:off x="4006" y="303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89" name="Oval 111738"/>
              <p:cNvSpPr>
                <a:spLocks noChangeArrowheads="1"/>
              </p:cNvSpPr>
              <p:nvPr/>
            </p:nvSpPr>
            <p:spPr bwMode="auto">
              <a:xfrm>
                <a:off x="4224" y="304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90" name="Oval 111739"/>
              <p:cNvSpPr>
                <a:spLocks noChangeArrowheads="1"/>
              </p:cNvSpPr>
              <p:nvPr/>
            </p:nvSpPr>
            <p:spPr bwMode="auto">
              <a:xfrm>
                <a:off x="3421" y="373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34591" name="Oval 111740"/>
              <p:cNvSpPr>
                <a:spLocks noChangeArrowheads="1"/>
              </p:cNvSpPr>
              <p:nvPr/>
            </p:nvSpPr>
            <p:spPr bwMode="auto">
              <a:xfrm>
                <a:off x="3421" y="347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16" name="Oval 111741"/>
              <p:cNvSpPr>
                <a:spLocks noChangeArrowheads="1"/>
              </p:cNvSpPr>
              <p:nvPr/>
            </p:nvSpPr>
            <p:spPr bwMode="auto">
              <a:xfrm>
                <a:off x="3948" y="31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17" name="Oval 111742"/>
              <p:cNvSpPr>
                <a:spLocks noChangeArrowheads="1"/>
              </p:cNvSpPr>
              <p:nvPr/>
            </p:nvSpPr>
            <p:spPr bwMode="auto">
              <a:xfrm>
                <a:off x="3696" y="354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18" name="Oval 111743"/>
              <p:cNvSpPr>
                <a:spLocks noChangeArrowheads="1"/>
              </p:cNvSpPr>
              <p:nvPr/>
            </p:nvSpPr>
            <p:spPr bwMode="auto">
              <a:xfrm>
                <a:off x="4798" y="2655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20" name="Oval 111744"/>
              <p:cNvSpPr>
                <a:spLocks noChangeArrowheads="1"/>
              </p:cNvSpPr>
              <p:nvPr/>
            </p:nvSpPr>
            <p:spPr bwMode="auto">
              <a:xfrm>
                <a:off x="4006" y="309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21" name="Oval 111745"/>
              <p:cNvSpPr>
                <a:spLocks noChangeArrowheads="1"/>
              </p:cNvSpPr>
              <p:nvPr/>
            </p:nvSpPr>
            <p:spPr bwMode="auto">
              <a:xfrm>
                <a:off x="4006" y="299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22" name="Oval 111746"/>
              <p:cNvSpPr>
                <a:spLocks noChangeArrowheads="1"/>
              </p:cNvSpPr>
              <p:nvPr/>
            </p:nvSpPr>
            <p:spPr bwMode="auto">
              <a:xfrm>
                <a:off x="3796" y="3404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23" name="Oval 111747"/>
              <p:cNvSpPr>
                <a:spLocks noChangeArrowheads="1"/>
              </p:cNvSpPr>
              <p:nvPr/>
            </p:nvSpPr>
            <p:spPr bwMode="auto">
              <a:xfrm>
                <a:off x="3948" y="3259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24" name="Oval 111748"/>
              <p:cNvSpPr>
                <a:spLocks noChangeArrowheads="1"/>
              </p:cNvSpPr>
              <p:nvPr/>
            </p:nvSpPr>
            <p:spPr bwMode="auto">
              <a:xfrm>
                <a:off x="3696" y="328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25" name="Oval 111749"/>
              <p:cNvSpPr>
                <a:spLocks noChangeArrowheads="1"/>
              </p:cNvSpPr>
              <p:nvPr/>
            </p:nvSpPr>
            <p:spPr bwMode="auto">
              <a:xfrm>
                <a:off x="4006" y="310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26" name="Oval 111750"/>
              <p:cNvSpPr>
                <a:spLocks noChangeArrowheads="1"/>
              </p:cNvSpPr>
              <p:nvPr/>
            </p:nvSpPr>
            <p:spPr bwMode="auto">
              <a:xfrm>
                <a:off x="4224" y="301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27" name="Oval 111751"/>
              <p:cNvSpPr>
                <a:spLocks noChangeArrowheads="1"/>
              </p:cNvSpPr>
              <p:nvPr/>
            </p:nvSpPr>
            <p:spPr bwMode="auto">
              <a:xfrm>
                <a:off x="3421" y="322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28" name="Oval 111752"/>
              <p:cNvSpPr>
                <a:spLocks noChangeArrowheads="1"/>
              </p:cNvSpPr>
              <p:nvPr/>
            </p:nvSpPr>
            <p:spPr bwMode="auto">
              <a:xfrm>
                <a:off x="3574" y="316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29" name="Oval 111753"/>
              <p:cNvSpPr>
                <a:spLocks noChangeArrowheads="1"/>
              </p:cNvSpPr>
              <p:nvPr/>
            </p:nvSpPr>
            <p:spPr bwMode="auto">
              <a:xfrm>
                <a:off x="3876" y="304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30" name="Oval 111754"/>
              <p:cNvSpPr>
                <a:spLocks noChangeArrowheads="1"/>
              </p:cNvSpPr>
              <p:nvPr/>
            </p:nvSpPr>
            <p:spPr bwMode="auto">
              <a:xfrm>
                <a:off x="3696" y="332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31" name="Oval 111755"/>
              <p:cNvSpPr>
                <a:spLocks noChangeArrowheads="1"/>
              </p:cNvSpPr>
              <p:nvPr/>
            </p:nvSpPr>
            <p:spPr bwMode="auto">
              <a:xfrm>
                <a:off x="3948" y="315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32" name="Oval 111756"/>
              <p:cNvSpPr>
                <a:spLocks noChangeArrowheads="1"/>
              </p:cNvSpPr>
              <p:nvPr/>
            </p:nvSpPr>
            <p:spPr bwMode="auto">
              <a:xfrm>
                <a:off x="3574" y="325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33" name="Oval 111757"/>
              <p:cNvSpPr>
                <a:spLocks noChangeArrowheads="1"/>
              </p:cNvSpPr>
              <p:nvPr/>
            </p:nvSpPr>
            <p:spPr bwMode="auto">
              <a:xfrm>
                <a:off x="3876" y="314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34" name="Oval 111758"/>
              <p:cNvSpPr>
                <a:spLocks noChangeArrowheads="1"/>
              </p:cNvSpPr>
              <p:nvPr/>
            </p:nvSpPr>
            <p:spPr bwMode="auto">
              <a:xfrm>
                <a:off x="4388" y="289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35" name="Oval 111759"/>
              <p:cNvSpPr>
                <a:spLocks noChangeArrowheads="1"/>
              </p:cNvSpPr>
              <p:nvPr/>
            </p:nvSpPr>
            <p:spPr bwMode="auto">
              <a:xfrm>
                <a:off x="3574" y="353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36" name="Oval 111760"/>
              <p:cNvSpPr>
                <a:spLocks noChangeArrowheads="1"/>
              </p:cNvSpPr>
              <p:nvPr/>
            </p:nvSpPr>
            <p:spPr bwMode="auto">
              <a:xfrm>
                <a:off x="3796" y="3404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37" name="Oval 111761"/>
              <p:cNvSpPr>
                <a:spLocks noChangeArrowheads="1"/>
              </p:cNvSpPr>
              <p:nvPr/>
            </p:nvSpPr>
            <p:spPr bwMode="auto">
              <a:xfrm>
                <a:off x="4503" y="285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38" name="Oval 111762"/>
              <p:cNvSpPr>
                <a:spLocks noChangeArrowheads="1"/>
              </p:cNvSpPr>
              <p:nvPr/>
            </p:nvSpPr>
            <p:spPr bwMode="auto">
              <a:xfrm>
                <a:off x="4109" y="315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39" name="Oval 111763"/>
              <p:cNvSpPr>
                <a:spLocks noChangeArrowheads="1"/>
              </p:cNvSpPr>
              <p:nvPr/>
            </p:nvSpPr>
            <p:spPr bwMode="auto">
              <a:xfrm>
                <a:off x="4109" y="303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40" name="Oval 111764"/>
              <p:cNvSpPr>
                <a:spLocks noChangeArrowheads="1"/>
              </p:cNvSpPr>
              <p:nvPr/>
            </p:nvSpPr>
            <p:spPr bwMode="auto">
              <a:xfrm>
                <a:off x="3876" y="311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41" name="Oval 111765"/>
              <p:cNvSpPr>
                <a:spLocks noChangeArrowheads="1"/>
              </p:cNvSpPr>
              <p:nvPr/>
            </p:nvSpPr>
            <p:spPr bwMode="auto">
              <a:xfrm>
                <a:off x="3948" y="317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42" name="Oval 111766"/>
              <p:cNvSpPr>
                <a:spLocks noChangeArrowheads="1"/>
              </p:cNvSpPr>
              <p:nvPr/>
            </p:nvSpPr>
            <p:spPr bwMode="auto">
              <a:xfrm>
                <a:off x="3948" y="313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43" name="Oval 111767"/>
              <p:cNvSpPr>
                <a:spLocks noChangeArrowheads="1"/>
              </p:cNvSpPr>
              <p:nvPr/>
            </p:nvSpPr>
            <p:spPr bwMode="auto">
              <a:xfrm>
                <a:off x="3574" y="366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44" name="Oval 111768"/>
              <p:cNvSpPr>
                <a:spLocks noChangeArrowheads="1"/>
              </p:cNvSpPr>
              <p:nvPr/>
            </p:nvSpPr>
            <p:spPr bwMode="auto">
              <a:xfrm>
                <a:off x="3421" y="317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45" name="Oval 111769"/>
              <p:cNvSpPr>
                <a:spLocks noChangeArrowheads="1"/>
              </p:cNvSpPr>
              <p:nvPr/>
            </p:nvSpPr>
            <p:spPr bwMode="auto">
              <a:xfrm>
                <a:off x="4006" y="307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46" name="Oval 111770"/>
              <p:cNvSpPr>
                <a:spLocks noChangeArrowheads="1"/>
              </p:cNvSpPr>
              <p:nvPr/>
            </p:nvSpPr>
            <p:spPr bwMode="auto">
              <a:xfrm>
                <a:off x="4591" y="283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4447" name="Oval 111771"/>
              <p:cNvSpPr>
                <a:spLocks noChangeArrowheads="1"/>
              </p:cNvSpPr>
              <p:nvPr/>
            </p:nvSpPr>
            <p:spPr bwMode="auto">
              <a:xfrm>
                <a:off x="4637" y="273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76" name="Oval 111772"/>
              <p:cNvSpPr>
                <a:spLocks noChangeArrowheads="1"/>
              </p:cNvSpPr>
              <p:nvPr/>
            </p:nvSpPr>
            <p:spPr bwMode="auto">
              <a:xfrm>
                <a:off x="3696" y="316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77" name="Oval 111773"/>
              <p:cNvSpPr>
                <a:spLocks noChangeArrowheads="1"/>
              </p:cNvSpPr>
              <p:nvPr/>
            </p:nvSpPr>
            <p:spPr bwMode="auto">
              <a:xfrm>
                <a:off x="3696" y="345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78" name="Oval 111774"/>
              <p:cNvSpPr>
                <a:spLocks noChangeArrowheads="1"/>
              </p:cNvSpPr>
              <p:nvPr/>
            </p:nvSpPr>
            <p:spPr bwMode="auto">
              <a:xfrm>
                <a:off x="3574" y="330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79" name="Oval 111775"/>
              <p:cNvSpPr>
                <a:spLocks noChangeArrowheads="1"/>
              </p:cNvSpPr>
              <p:nvPr/>
            </p:nvSpPr>
            <p:spPr bwMode="auto">
              <a:xfrm>
                <a:off x="3574" y="338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80" name="Oval 111776"/>
              <p:cNvSpPr>
                <a:spLocks noChangeArrowheads="1"/>
              </p:cNvSpPr>
              <p:nvPr/>
            </p:nvSpPr>
            <p:spPr bwMode="auto">
              <a:xfrm>
                <a:off x="3421" y="334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81" name="Oval 111777"/>
              <p:cNvSpPr>
                <a:spLocks noChangeArrowheads="1"/>
              </p:cNvSpPr>
              <p:nvPr/>
            </p:nvSpPr>
            <p:spPr bwMode="auto">
              <a:xfrm>
                <a:off x="3696" y="335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82" name="Oval 111778"/>
              <p:cNvSpPr>
                <a:spLocks noChangeArrowheads="1"/>
              </p:cNvSpPr>
              <p:nvPr/>
            </p:nvSpPr>
            <p:spPr bwMode="auto">
              <a:xfrm>
                <a:off x="4109" y="305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83" name="Oval 111779"/>
              <p:cNvSpPr>
                <a:spLocks noChangeArrowheads="1"/>
              </p:cNvSpPr>
              <p:nvPr/>
            </p:nvSpPr>
            <p:spPr bwMode="auto">
              <a:xfrm>
                <a:off x="3876" y="335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84" name="Oval 111780"/>
              <p:cNvSpPr>
                <a:spLocks noChangeArrowheads="1"/>
              </p:cNvSpPr>
              <p:nvPr/>
            </p:nvSpPr>
            <p:spPr bwMode="auto">
              <a:xfrm>
                <a:off x="3876" y="327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85" name="Oval 111781"/>
              <p:cNvSpPr>
                <a:spLocks noChangeArrowheads="1"/>
              </p:cNvSpPr>
              <p:nvPr/>
            </p:nvSpPr>
            <p:spPr bwMode="auto">
              <a:xfrm>
                <a:off x="4729" y="273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86" name="Oval 111782"/>
              <p:cNvSpPr>
                <a:spLocks noChangeArrowheads="1"/>
              </p:cNvSpPr>
              <p:nvPr/>
            </p:nvSpPr>
            <p:spPr bwMode="auto">
              <a:xfrm>
                <a:off x="4059" y="317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87" name="Oval 111783"/>
              <p:cNvSpPr>
                <a:spLocks noChangeArrowheads="1"/>
              </p:cNvSpPr>
              <p:nvPr/>
            </p:nvSpPr>
            <p:spPr bwMode="auto">
              <a:xfrm>
                <a:off x="3421" y="32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88" name="Oval 111784"/>
              <p:cNvSpPr>
                <a:spLocks noChangeArrowheads="1"/>
              </p:cNvSpPr>
              <p:nvPr/>
            </p:nvSpPr>
            <p:spPr bwMode="auto">
              <a:xfrm>
                <a:off x="4388" y="286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89" name="Oval 111785"/>
              <p:cNvSpPr>
                <a:spLocks noChangeArrowheads="1"/>
              </p:cNvSpPr>
              <p:nvPr/>
            </p:nvSpPr>
            <p:spPr bwMode="auto">
              <a:xfrm>
                <a:off x="3421" y="33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90" name="Oval 111786"/>
              <p:cNvSpPr>
                <a:spLocks noChangeArrowheads="1"/>
              </p:cNvSpPr>
              <p:nvPr/>
            </p:nvSpPr>
            <p:spPr bwMode="auto">
              <a:xfrm>
                <a:off x="3421" y="377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91" name="Oval 111787"/>
              <p:cNvSpPr>
                <a:spLocks noChangeArrowheads="1"/>
              </p:cNvSpPr>
              <p:nvPr/>
            </p:nvSpPr>
            <p:spPr bwMode="auto">
              <a:xfrm>
                <a:off x="4189" y="317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92" name="Oval 111788"/>
              <p:cNvSpPr>
                <a:spLocks noChangeArrowheads="1"/>
              </p:cNvSpPr>
              <p:nvPr/>
            </p:nvSpPr>
            <p:spPr bwMode="auto">
              <a:xfrm>
                <a:off x="3696" y="335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93" name="Oval 111789"/>
              <p:cNvSpPr>
                <a:spLocks noChangeArrowheads="1"/>
              </p:cNvSpPr>
              <p:nvPr/>
            </p:nvSpPr>
            <p:spPr bwMode="auto">
              <a:xfrm>
                <a:off x="4484" y="289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94" name="Oval 111790"/>
              <p:cNvSpPr>
                <a:spLocks noChangeArrowheads="1"/>
              </p:cNvSpPr>
              <p:nvPr/>
            </p:nvSpPr>
            <p:spPr bwMode="auto">
              <a:xfrm>
                <a:off x="3696" y="319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95" name="Oval 111791"/>
              <p:cNvSpPr>
                <a:spLocks noChangeArrowheads="1"/>
              </p:cNvSpPr>
              <p:nvPr/>
            </p:nvSpPr>
            <p:spPr bwMode="auto">
              <a:xfrm>
                <a:off x="4109" y="309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96" name="Oval 111792"/>
              <p:cNvSpPr>
                <a:spLocks noChangeArrowheads="1"/>
              </p:cNvSpPr>
              <p:nvPr/>
            </p:nvSpPr>
            <p:spPr bwMode="auto">
              <a:xfrm>
                <a:off x="3796" y="3190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97" name="Oval 111793"/>
              <p:cNvSpPr>
                <a:spLocks noChangeArrowheads="1"/>
              </p:cNvSpPr>
              <p:nvPr/>
            </p:nvSpPr>
            <p:spPr bwMode="auto">
              <a:xfrm>
                <a:off x="4151" y="305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98" name="Oval 111794"/>
              <p:cNvSpPr>
                <a:spLocks noChangeArrowheads="1"/>
              </p:cNvSpPr>
              <p:nvPr/>
            </p:nvSpPr>
            <p:spPr bwMode="auto">
              <a:xfrm>
                <a:off x="3696" y="345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4999" name="Oval 111795"/>
              <p:cNvSpPr>
                <a:spLocks noChangeArrowheads="1"/>
              </p:cNvSpPr>
              <p:nvPr/>
            </p:nvSpPr>
            <p:spPr bwMode="auto">
              <a:xfrm>
                <a:off x="3421" y="340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00" name="Oval 111796"/>
              <p:cNvSpPr>
                <a:spLocks noChangeArrowheads="1"/>
              </p:cNvSpPr>
              <p:nvPr/>
            </p:nvSpPr>
            <p:spPr bwMode="auto">
              <a:xfrm>
                <a:off x="3574" y="329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01" name="Oval 111797"/>
              <p:cNvSpPr>
                <a:spLocks noChangeArrowheads="1"/>
              </p:cNvSpPr>
              <p:nvPr/>
            </p:nvSpPr>
            <p:spPr bwMode="auto">
              <a:xfrm>
                <a:off x="3421" y="377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02" name="Oval 111798"/>
              <p:cNvSpPr>
                <a:spLocks noChangeArrowheads="1"/>
              </p:cNvSpPr>
              <p:nvPr/>
            </p:nvSpPr>
            <p:spPr bwMode="auto">
              <a:xfrm>
                <a:off x="3696" y="319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03" name="Oval 111799"/>
              <p:cNvSpPr>
                <a:spLocks noChangeArrowheads="1"/>
              </p:cNvSpPr>
              <p:nvPr/>
            </p:nvSpPr>
            <p:spPr bwMode="auto">
              <a:xfrm>
                <a:off x="4151" y="305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05" name="Oval 111800"/>
              <p:cNvSpPr>
                <a:spLocks noChangeArrowheads="1"/>
              </p:cNvSpPr>
              <p:nvPr/>
            </p:nvSpPr>
            <p:spPr bwMode="auto">
              <a:xfrm>
                <a:off x="3574" y="332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06" name="Oval 111801"/>
              <p:cNvSpPr>
                <a:spLocks noChangeArrowheads="1"/>
              </p:cNvSpPr>
              <p:nvPr/>
            </p:nvSpPr>
            <p:spPr bwMode="auto">
              <a:xfrm>
                <a:off x="3696" y="335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07" name="Oval 111802"/>
              <p:cNvSpPr>
                <a:spLocks noChangeArrowheads="1"/>
              </p:cNvSpPr>
              <p:nvPr/>
            </p:nvSpPr>
            <p:spPr bwMode="auto">
              <a:xfrm>
                <a:off x="3796" y="3220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08" name="Oval 111803"/>
              <p:cNvSpPr>
                <a:spLocks noChangeArrowheads="1"/>
              </p:cNvSpPr>
              <p:nvPr/>
            </p:nvSpPr>
            <p:spPr bwMode="auto">
              <a:xfrm>
                <a:off x="3796" y="3236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09" name="Oval 111804"/>
              <p:cNvSpPr>
                <a:spLocks noChangeArrowheads="1"/>
              </p:cNvSpPr>
              <p:nvPr/>
            </p:nvSpPr>
            <p:spPr bwMode="auto">
              <a:xfrm>
                <a:off x="4006" y="330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10" name="Oval 111805"/>
              <p:cNvSpPr>
                <a:spLocks noChangeArrowheads="1"/>
              </p:cNvSpPr>
              <p:nvPr/>
            </p:nvSpPr>
            <p:spPr bwMode="auto">
              <a:xfrm>
                <a:off x="4151" y="299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11" name="Oval 111806"/>
              <p:cNvSpPr>
                <a:spLocks noChangeArrowheads="1"/>
              </p:cNvSpPr>
              <p:nvPr/>
            </p:nvSpPr>
            <p:spPr bwMode="auto">
              <a:xfrm>
                <a:off x="4878" y="268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12" name="Oval 111807"/>
              <p:cNvSpPr>
                <a:spLocks noChangeArrowheads="1"/>
              </p:cNvSpPr>
              <p:nvPr/>
            </p:nvSpPr>
            <p:spPr bwMode="auto">
              <a:xfrm>
                <a:off x="3796" y="3236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13" name="Oval 111808"/>
              <p:cNvSpPr>
                <a:spLocks noChangeArrowheads="1"/>
              </p:cNvSpPr>
              <p:nvPr/>
            </p:nvSpPr>
            <p:spPr bwMode="auto">
              <a:xfrm>
                <a:off x="3421" y="362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14" name="Oval 111809"/>
              <p:cNvSpPr>
                <a:spLocks noChangeArrowheads="1"/>
              </p:cNvSpPr>
              <p:nvPr/>
            </p:nvSpPr>
            <p:spPr bwMode="auto">
              <a:xfrm>
                <a:off x="3574" y="340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15" name="Oval 111810"/>
              <p:cNvSpPr>
                <a:spLocks noChangeArrowheads="1"/>
              </p:cNvSpPr>
              <p:nvPr/>
            </p:nvSpPr>
            <p:spPr bwMode="auto">
              <a:xfrm>
                <a:off x="3574" y="349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16" name="Oval 111811"/>
              <p:cNvSpPr>
                <a:spLocks noChangeArrowheads="1"/>
              </p:cNvSpPr>
              <p:nvPr/>
            </p:nvSpPr>
            <p:spPr bwMode="auto">
              <a:xfrm>
                <a:off x="3421" y="358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17" name="Oval 111812"/>
              <p:cNvSpPr>
                <a:spLocks noChangeArrowheads="1"/>
              </p:cNvSpPr>
              <p:nvPr/>
            </p:nvSpPr>
            <p:spPr bwMode="auto">
              <a:xfrm>
                <a:off x="4006" y="327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18" name="Oval 111813"/>
              <p:cNvSpPr>
                <a:spLocks noChangeArrowheads="1"/>
              </p:cNvSpPr>
              <p:nvPr/>
            </p:nvSpPr>
            <p:spPr bwMode="auto">
              <a:xfrm>
                <a:off x="4109" y="320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19" name="Oval 111814"/>
              <p:cNvSpPr>
                <a:spLocks noChangeArrowheads="1"/>
              </p:cNvSpPr>
              <p:nvPr/>
            </p:nvSpPr>
            <p:spPr bwMode="auto">
              <a:xfrm>
                <a:off x="3796" y="3411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20" name="Oval 111815"/>
              <p:cNvSpPr>
                <a:spLocks noChangeArrowheads="1"/>
              </p:cNvSpPr>
              <p:nvPr/>
            </p:nvSpPr>
            <p:spPr bwMode="auto">
              <a:xfrm>
                <a:off x="4189" y="304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21" name="Oval 111816"/>
              <p:cNvSpPr>
                <a:spLocks noChangeArrowheads="1"/>
              </p:cNvSpPr>
              <p:nvPr/>
            </p:nvSpPr>
            <p:spPr bwMode="auto">
              <a:xfrm>
                <a:off x="3421" y="363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22" name="Oval 111817"/>
              <p:cNvSpPr>
                <a:spLocks noChangeArrowheads="1"/>
              </p:cNvSpPr>
              <p:nvPr/>
            </p:nvSpPr>
            <p:spPr bwMode="auto">
              <a:xfrm>
                <a:off x="3948" y="313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23" name="Oval 111818"/>
              <p:cNvSpPr>
                <a:spLocks noChangeArrowheads="1"/>
              </p:cNvSpPr>
              <p:nvPr/>
            </p:nvSpPr>
            <p:spPr bwMode="auto">
              <a:xfrm>
                <a:off x="4151" y="315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24" name="Oval 111819"/>
              <p:cNvSpPr>
                <a:spLocks noChangeArrowheads="1"/>
              </p:cNvSpPr>
              <p:nvPr/>
            </p:nvSpPr>
            <p:spPr bwMode="auto">
              <a:xfrm>
                <a:off x="3796" y="3144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25" name="Oval 111820"/>
              <p:cNvSpPr>
                <a:spLocks noChangeArrowheads="1"/>
              </p:cNvSpPr>
              <p:nvPr/>
            </p:nvSpPr>
            <p:spPr bwMode="auto">
              <a:xfrm>
                <a:off x="4059" y="310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26" name="Oval 111821"/>
              <p:cNvSpPr>
                <a:spLocks noChangeArrowheads="1"/>
              </p:cNvSpPr>
              <p:nvPr/>
            </p:nvSpPr>
            <p:spPr bwMode="auto">
              <a:xfrm>
                <a:off x="3574" y="326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27" name="Oval 111822"/>
              <p:cNvSpPr>
                <a:spLocks noChangeArrowheads="1"/>
              </p:cNvSpPr>
              <p:nvPr/>
            </p:nvSpPr>
            <p:spPr bwMode="auto">
              <a:xfrm>
                <a:off x="3696" y="322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28" name="Oval 111823"/>
              <p:cNvSpPr>
                <a:spLocks noChangeArrowheads="1"/>
              </p:cNvSpPr>
              <p:nvPr/>
            </p:nvSpPr>
            <p:spPr bwMode="auto">
              <a:xfrm>
                <a:off x="3796" y="3281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29" name="Oval 111824"/>
              <p:cNvSpPr>
                <a:spLocks noChangeArrowheads="1"/>
              </p:cNvSpPr>
              <p:nvPr/>
            </p:nvSpPr>
            <p:spPr bwMode="auto">
              <a:xfrm>
                <a:off x="3796" y="3373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30" name="Oval 111825"/>
              <p:cNvSpPr>
                <a:spLocks noChangeArrowheads="1"/>
              </p:cNvSpPr>
              <p:nvPr/>
            </p:nvSpPr>
            <p:spPr bwMode="auto">
              <a:xfrm>
                <a:off x="3876" y="315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31" name="Oval 111826"/>
              <p:cNvSpPr>
                <a:spLocks noChangeArrowheads="1"/>
              </p:cNvSpPr>
              <p:nvPr/>
            </p:nvSpPr>
            <p:spPr bwMode="auto">
              <a:xfrm>
                <a:off x="3421" y="344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32" name="Oval 111827"/>
              <p:cNvSpPr>
                <a:spLocks noChangeArrowheads="1"/>
              </p:cNvSpPr>
              <p:nvPr/>
            </p:nvSpPr>
            <p:spPr bwMode="auto">
              <a:xfrm>
                <a:off x="3421" y="367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33" name="Oval 111828"/>
              <p:cNvSpPr>
                <a:spLocks noChangeArrowheads="1"/>
              </p:cNvSpPr>
              <p:nvPr/>
            </p:nvSpPr>
            <p:spPr bwMode="auto">
              <a:xfrm>
                <a:off x="4059" y="308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34" name="Oval 111829"/>
              <p:cNvSpPr>
                <a:spLocks noChangeArrowheads="1"/>
              </p:cNvSpPr>
              <p:nvPr/>
            </p:nvSpPr>
            <p:spPr bwMode="auto">
              <a:xfrm>
                <a:off x="4006" y="312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35" name="Oval 111830"/>
              <p:cNvSpPr>
                <a:spLocks noChangeArrowheads="1"/>
              </p:cNvSpPr>
              <p:nvPr/>
            </p:nvSpPr>
            <p:spPr bwMode="auto">
              <a:xfrm>
                <a:off x="4365" y="287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36" name="Oval 111831"/>
              <p:cNvSpPr>
                <a:spLocks noChangeArrowheads="1"/>
              </p:cNvSpPr>
              <p:nvPr/>
            </p:nvSpPr>
            <p:spPr bwMode="auto">
              <a:xfrm>
                <a:off x="3696" y="332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37" name="Oval 111832"/>
              <p:cNvSpPr>
                <a:spLocks noChangeArrowheads="1"/>
              </p:cNvSpPr>
              <p:nvPr/>
            </p:nvSpPr>
            <p:spPr bwMode="auto">
              <a:xfrm>
                <a:off x="4189" y="3064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38" name="Oval 111833"/>
              <p:cNvSpPr>
                <a:spLocks noChangeArrowheads="1"/>
              </p:cNvSpPr>
              <p:nvPr/>
            </p:nvSpPr>
            <p:spPr bwMode="auto">
              <a:xfrm>
                <a:off x="4254" y="294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39" name="Oval 111834"/>
              <p:cNvSpPr>
                <a:spLocks noChangeArrowheads="1"/>
              </p:cNvSpPr>
              <p:nvPr/>
            </p:nvSpPr>
            <p:spPr bwMode="auto">
              <a:xfrm>
                <a:off x="4648" y="272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40" name="Oval 111835"/>
              <p:cNvSpPr>
                <a:spLocks noChangeArrowheads="1"/>
              </p:cNvSpPr>
              <p:nvPr/>
            </p:nvSpPr>
            <p:spPr bwMode="auto">
              <a:xfrm>
                <a:off x="4740" y="269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41" name="Oval 111836"/>
              <p:cNvSpPr>
                <a:spLocks noChangeArrowheads="1"/>
              </p:cNvSpPr>
              <p:nvPr/>
            </p:nvSpPr>
            <p:spPr bwMode="auto">
              <a:xfrm>
                <a:off x="3796" y="3182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42" name="Oval 111837"/>
              <p:cNvSpPr>
                <a:spLocks noChangeArrowheads="1"/>
              </p:cNvSpPr>
              <p:nvPr/>
            </p:nvSpPr>
            <p:spPr bwMode="auto">
              <a:xfrm>
                <a:off x="3876" y="323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43" name="Oval 111838"/>
              <p:cNvSpPr>
                <a:spLocks noChangeArrowheads="1"/>
              </p:cNvSpPr>
              <p:nvPr/>
            </p:nvSpPr>
            <p:spPr bwMode="auto">
              <a:xfrm>
                <a:off x="3574" y="349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44" name="Oval 111839"/>
              <p:cNvSpPr>
                <a:spLocks noChangeArrowheads="1"/>
              </p:cNvSpPr>
              <p:nvPr/>
            </p:nvSpPr>
            <p:spPr bwMode="auto">
              <a:xfrm>
                <a:off x="3696" y="331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45" name="Oval 111840"/>
              <p:cNvSpPr>
                <a:spLocks noChangeArrowheads="1"/>
              </p:cNvSpPr>
              <p:nvPr/>
            </p:nvSpPr>
            <p:spPr bwMode="auto">
              <a:xfrm>
                <a:off x="3696" y="347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46" name="Oval 111841"/>
              <p:cNvSpPr>
                <a:spLocks noChangeArrowheads="1"/>
              </p:cNvSpPr>
              <p:nvPr/>
            </p:nvSpPr>
            <p:spPr bwMode="auto">
              <a:xfrm>
                <a:off x="3574" y="367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47" name="Oval 111842"/>
              <p:cNvSpPr>
                <a:spLocks noChangeArrowheads="1"/>
              </p:cNvSpPr>
              <p:nvPr/>
            </p:nvSpPr>
            <p:spPr bwMode="auto">
              <a:xfrm>
                <a:off x="3574" y="326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48" name="Oval 111843"/>
              <p:cNvSpPr>
                <a:spLocks noChangeArrowheads="1"/>
              </p:cNvSpPr>
              <p:nvPr/>
            </p:nvSpPr>
            <p:spPr bwMode="auto">
              <a:xfrm>
                <a:off x="3574" y="334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49" name="Oval 111844"/>
              <p:cNvSpPr>
                <a:spLocks noChangeArrowheads="1"/>
              </p:cNvSpPr>
              <p:nvPr/>
            </p:nvSpPr>
            <p:spPr bwMode="auto">
              <a:xfrm>
                <a:off x="4189" y="307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50" name="Oval 111845"/>
              <p:cNvSpPr>
                <a:spLocks noChangeArrowheads="1"/>
              </p:cNvSpPr>
              <p:nvPr/>
            </p:nvSpPr>
            <p:spPr bwMode="auto">
              <a:xfrm>
                <a:off x="4560" y="274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51" name="Oval 111846"/>
              <p:cNvSpPr>
                <a:spLocks noChangeArrowheads="1"/>
              </p:cNvSpPr>
              <p:nvPr/>
            </p:nvSpPr>
            <p:spPr bwMode="auto">
              <a:xfrm>
                <a:off x="4006" y="327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52" name="Oval 111847"/>
              <p:cNvSpPr>
                <a:spLocks noChangeArrowheads="1"/>
              </p:cNvSpPr>
              <p:nvPr/>
            </p:nvSpPr>
            <p:spPr bwMode="auto">
              <a:xfrm>
                <a:off x="3796" y="3148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53" name="Oval 111848"/>
              <p:cNvSpPr>
                <a:spLocks noChangeArrowheads="1"/>
              </p:cNvSpPr>
              <p:nvPr/>
            </p:nvSpPr>
            <p:spPr bwMode="auto">
              <a:xfrm>
                <a:off x="4006" y="319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54" name="Oval 111849"/>
              <p:cNvSpPr>
                <a:spLocks noChangeArrowheads="1"/>
              </p:cNvSpPr>
              <p:nvPr/>
            </p:nvSpPr>
            <p:spPr bwMode="auto">
              <a:xfrm>
                <a:off x="3421" y="383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55" name="Oval 111850"/>
              <p:cNvSpPr>
                <a:spLocks noChangeArrowheads="1"/>
              </p:cNvSpPr>
              <p:nvPr/>
            </p:nvSpPr>
            <p:spPr bwMode="auto">
              <a:xfrm>
                <a:off x="4189" y="316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56" name="Oval 111851"/>
              <p:cNvSpPr>
                <a:spLocks noChangeArrowheads="1"/>
              </p:cNvSpPr>
              <p:nvPr/>
            </p:nvSpPr>
            <p:spPr bwMode="auto">
              <a:xfrm>
                <a:off x="4450" y="2895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57" name="Oval 111852"/>
              <p:cNvSpPr>
                <a:spLocks noChangeArrowheads="1"/>
              </p:cNvSpPr>
              <p:nvPr/>
            </p:nvSpPr>
            <p:spPr bwMode="auto">
              <a:xfrm>
                <a:off x="3574" y="356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58" name="Oval 111853"/>
              <p:cNvSpPr>
                <a:spLocks noChangeArrowheads="1"/>
              </p:cNvSpPr>
              <p:nvPr/>
            </p:nvSpPr>
            <p:spPr bwMode="auto">
              <a:xfrm>
                <a:off x="3796" y="3274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59" name="Oval 111854"/>
              <p:cNvSpPr>
                <a:spLocks noChangeArrowheads="1"/>
              </p:cNvSpPr>
              <p:nvPr/>
            </p:nvSpPr>
            <p:spPr bwMode="auto">
              <a:xfrm>
                <a:off x="4285" y="300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60" name="Oval 111855"/>
              <p:cNvSpPr>
                <a:spLocks noChangeArrowheads="1"/>
              </p:cNvSpPr>
              <p:nvPr/>
            </p:nvSpPr>
            <p:spPr bwMode="auto">
              <a:xfrm>
                <a:off x="3574" y="341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61" name="Oval 111856"/>
              <p:cNvSpPr>
                <a:spLocks noChangeArrowheads="1"/>
              </p:cNvSpPr>
              <p:nvPr/>
            </p:nvSpPr>
            <p:spPr bwMode="auto">
              <a:xfrm>
                <a:off x="4189" y="297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62" name="Oval 111857"/>
              <p:cNvSpPr>
                <a:spLocks noChangeArrowheads="1"/>
              </p:cNvSpPr>
              <p:nvPr/>
            </p:nvSpPr>
            <p:spPr bwMode="auto">
              <a:xfrm>
                <a:off x="3696" y="317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63" name="Oval 111858"/>
              <p:cNvSpPr>
                <a:spLocks noChangeArrowheads="1"/>
              </p:cNvSpPr>
              <p:nvPr/>
            </p:nvSpPr>
            <p:spPr bwMode="auto">
              <a:xfrm>
                <a:off x="3876" y="328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64" name="Oval 111859"/>
              <p:cNvSpPr>
                <a:spLocks noChangeArrowheads="1"/>
              </p:cNvSpPr>
              <p:nvPr/>
            </p:nvSpPr>
            <p:spPr bwMode="auto">
              <a:xfrm>
                <a:off x="4312" y="297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65" name="Oval 111860"/>
              <p:cNvSpPr>
                <a:spLocks noChangeArrowheads="1"/>
              </p:cNvSpPr>
              <p:nvPr/>
            </p:nvSpPr>
            <p:spPr bwMode="auto">
              <a:xfrm>
                <a:off x="3574" y="371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66" name="Oval 111861"/>
              <p:cNvSpPr>
                <a:spLocks noChangeArrowheads="1"/>
              </p:cNvSpPr>
              <p:nvPr/>
            </p:nvSpPr>
            <p:spPr bwMode="auto">
              <a:xfrm>
                <a:off x="3421" y="362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67" name="Oval 111862"/>
              <p:cNvSpPr>
                <a:spLocks noChangeArrowheads="1"/>
              </p:cNvSpPr>
              <p:nvPr/>
            </p:nvSpPr>
            <p:spPr bwMode="auto">
              <a:xfrm>
                <a:off x="3421" y="350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68" name="Oval 111863"/>
              <p:cNvSpPr>
                <a:spLocks noChangeArrowheads="1"/>
              </p:cNvSpPr>
              <p:nvPr/>
            </p:nvSpPr>
            <p:spPr bwMode="auto">
              <a:xfrm>
                <a:off x="3876" y="316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69" name="Oval 111864"/>
              <p:cNvSpPr>
                <a:spLocks noChangeArrowheads="1"/>
              </p:cNvSpPr>
              <p:nvPr/>
            </p:nvSpPr>
            <p:spPr bwMode="auto">
              <a:xfrm>
                <a:off x="3421" y="377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70" name="Oval 111865"/>
              <p:cNvSpPr>
                <a:spLocks noChangeArrowheads="1"/>
              </p:cNvSpPr>
              <p:nvPr/>
            </p:nvSpPr>
            <p:spPr bwMode="auto">
              <a:xfrm>
                <a:off x="3574" y="334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71" name="Oval 111866"/>
              <p:cNvSpPr>
                <a:spLocks noChangeArrowheads="1"/>
              </p:cNvSpPr>
              <p:nvPr/>
            </p:nvSpPr>
            <p:spPr bwMode="auto">
              <a:xfrm>
                <a:off x="3948" y="324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72" name="Oval 111867"/>
              <p:cNvSpPr>
                <a:spLocks noChangeArrowheads="1"/>
              </p:cNvSpPr>
              <p:nvPr/>
            </p:nvSpPr>
            <p:spPr bwMode="auto">
              <a:xfrm>
                <a:off x="3696" y="353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73" name="Oval 111868"/>
              <p:cNvSpPr>
                <a:spLocks noChangeArrowheads="1"/>
              </p:cNvSpPr>
              <p:nvPr/>
            </p:nvSpPr>
            <p:spPr bwMode="auto">
              <a:xfrm>
                <a:off x="3796" y="3125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74" name="Oval 111869"/>
              <p:cNvSpPr>
                <a:spLocks noChangeArrowheads="1"/>
              </p:cNvSpPr>
              <p:nvPr/>
            </p:nvSpPr>
            <p:spPr bwMode="auto">
              <a:xfrm>
                <a:off x="4189" y="31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75" name="Oval 111870"/>
              <p:cNvSpPr>
                <a:spLocks noChangeArrowheads="1"/>
              </p:cNvSpPr>
              <p:nvPr/>
            </p:nvSpPr>
            <p:spPr bwMode="auto">
              <a:xfrm>
                <a:off x="3421" y="3522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76" name="Oval 111871"/>
              <p:cNvSpPr>
                <a:spLocks noChangeArrowheads="1"/>
              </p:cNvSpPr>
              <p:nvPr/>
            </p:nvSpPr>
            <p:spPr bwMode="auto">
              <a:xfrm>
                <a:off x="3574" y="344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77" name="Oval 111872"/>
              <p:cNvSpPr>
                <a:spLocks noChangeArrowheads="1"/>
              </p:cNvSpPr>
              <p:nvPr/>
            </p:nvSpPr>
            <p:spPr bwMode="auto">
              <a:xfrm>
                <a:off x="3796" y="3285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78" name="Oval 111873"/>
              <p:cNvSpPr>
                <a:spLocks noChangeArrowheads="1"/>
              </p:cNvSpPr>
              <p:nvPr/>
            </p:nvSpPr>
            <p:spPr bwMode="auto">
              <a:xfrm>
                <a:off x="3796" y="3285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79" name="Oval 111874"/>
              <p:cNvSpPr>
                <a:spLocks noChangeArrowheads="1"/>
              </p:cNvSpPr>
              <p:nvPr/>
            </p:nvSpPr>
            <p:spPr bwMode="auto">
              <a:xfrm>
                <a:off x="4109" y="3129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80" name="Oval 111875"/>
              <p:cNvSpPr>
                <a:spLocks noChangeArrowheads="1"/>
              </p:cNvSpPr>
              <p:nvPr/>
            </p:nvSpPr>
            <p:spPr bwMode="auto">
              <a:xfrm>
                <a:off x="4450" y="2804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81" name="Oval 111876"/>
              <p:cNvSpPr>
                <a:spLocks noChangeArrowheads="1"/>
              </p:cNvSpPr>
              <p:nvPr/>
            </p:nvSpPr>
            <p:spPr bwMode="auto">
              <a:xfrm>
                <a:off x="4189" y="317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82" name="Oval 111877"/>
              <p:cNvSpPr>
                <a:spLocks noChangeArrowheads="1"/>
              </p:cNvSpPr>
              <p:nvPr/>
            </p:nvSpPr>
            <p:spPr bwMode="auto">
              <a:xfrm>
                <a:off x="3574" y="346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83" name="Oval 111878"/>
              <p:cNvSpPr>
                <a:spLocks noChangeArrowheads="1"/>
              </p:cNvSpPr>
              <p:nvPr/>
            </p:nvSpPr>
            <p:spPr bwMode="auto">
              <a:xfrm>
                <a:off x="4006" y="3113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84" name="Oval 111879"/>
              <p:cNvSpPr>
                <a:spLocks noChangeArrowheads="1"/>
              </p:cNvSpPr>
              <p:nvPr/>
            </p:nvSpPr>
            <p:spPr bwMode="auto">
              <a:xfrm>
                <a:off x="4189" y="31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85" name="Oval 111880"/>
              <p:cNvSpPr>
                <a:spLocks noChangeArrowheads="1"/>
              </p:cNvSpPr>
              <p:nvPr/>
            </p:nvSpPr>
            <p:spPr bwMode="auto">
              <a:xfrm>
                <a:off x="3948" y="31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86" name="Oval 111881"/>
              <p:cNvSpPr>
                <a:spLocks noChangeArrowheads="1"/>
              </p:cNvSpPr>
              <p:nvPr/>
            </p:nvSpPr>
            <p:spPr bwMode="auto">
              <a:xfrm>
                <a:off x="3421" y="342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87" name="Oval 111882"/>
              <p:cNvSpPr>
                <a:spLocks noChangeArrowheads="1"/>
              </p:cNvSpPr>
              <p:nvPr/>
            </p:nvSpPr>
            <p:spPr bwMode="auto">
              <a:xfrm>
                <a:off x="3574" y="340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88" name="Oval 111883"/>
              <p:cNvSpPr>
                <a:spLocks noChangeArrowheads="1"/>
              </p:cNvSpPr>
              <p:nvPr/>
            </p:nvSpPr>
            <p:spPr bwMode="auto">
              <a:xfrm>
                <a:off x="3948" y="3129"/>
                <a:ext cx="23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89" name="Oval 111884"/>
              <p:cNvSpPr>
                <a:spLocks noChangeArrowheads="1"/>
              </p:cNvSpPr>
              <p:nvPr/>
            </p:nvSpPr>
            <p:spPr bwMode="auto">
              <a:xfrm>
                <a:off x="3574" y="314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90" name="Oval 111885"/>
              <p:cNvSpPr>
                <a:spLocks noChangeArrowheads="1"/>
              </p:cNvSpPr>
              <p:nvPr/>
            </p:nvSpPr>
            <p:spPr bwMode="auto">
              <a:xfrm>
                <a:off x="3574" y="32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91" name="Oval 111886"/>
              <p:cNvSpPr>
                <a:spLocks noChangeArrowheads="1"/>
              </p:cNvSpPr>
              <p:nvPr/>
            </p:nvSpPr>
            <p:spPr bwMode="auto">
              <a:xfrm>
                <a:off x="3796" y="3243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92" name="Oval 111887"/>
              <p:cNvSpPr>
                <a:spLocks noChangeArrowheads="1"/>
              </p:cNvSpPr>
              <p:nvPr/>
            </p:nvSpPr>
            <p:spPr bwMode="auto">
              <a:xfrm>
                <a:off x="3574" y="338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93" name="Oval 111888"/>
              <p:cNvSpPr>
                <a:spLocks noChangeArrowheads="1"/>
              </p:cNvSpPr>
              <p:nvPr/>
            </p:nvSpPr>
            <p:spPr bwMode="auto">
              <a:xfrm>
                <a:off x="3948" y="320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94" name="Oval 111889"/>
              <p:cNvSpPr>
                <a:spLocks noChangeArrowheads="1"/>
              </p:cNvSpPr>
              <p:nvPr/>
            </p:nvSpPr>
            <p:spPr bwMode="auto">
              <a:xfrm>
                <a:off x="3696" y="320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95" name="Oval 111890"/>
              <p:cNvSpPr>
                <a:spLocks noChangeArrowheads="1"/>
              </p:cNvSpPr>
              <p:nvPr/>
            </p:nvSpPr>
            <p:spPr bwMode="auto">
              <a:xfrm>
                <a:off x="3574" y="334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96" name="Oval 111891"/>
              <p:cNvSpPr>
                <a:spLocks noChangeArrowheads="1"/>
              </p:cNvSpPr>
              <p:nvPr/>
            </p:nvSpPr>
            <p:spPr bwMode="auto">
              <a:xfrm>
                <a:off x="3574" y="320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97" name="Oval 111892"/>
              <p:cNvSpPr>
                <a:spLocks noChangeArrowheads="1"/>
              </p:cNvSpPr>
              <p:nvPr/>
            </p:nvSpPr>
            <p:spPr bwMode="auto">
              <a:xfrm>
                <a:off x="3696" y="332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98" name="Oval 111893"/>
              <p:cNvSpPr>
                <a:spLocks noChangeArrowheads="1"/>
              </p:cNvSpPr>
              <p:nvPr/>
            </p:nvSpPr>
            <p:spPr bwMode="auto">
              <a:xfrm>
                <a:off x="3421" y="354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099" name="Oval 111894"/>
              <p:cNvSpPr>
                <a:spLocks noChangeArrowheads="1"/>
              </p:cNvSpPr>
              <p:nvPr/>
            </p:nvSpPr>
            <p:spPr bwMode="auto">
              <a:xfrm>
                <a:off x="4254" y="2945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00" name="Oval 111895"/>
              <p:cNvSpPr>
                <a:spLocks noChangeArrowheads="1"/>
              </p:cNvSpPr>
              <p:nvPr/>
            </p:nvSpPr>
            <p:spPr bwMode="auto">
              <a:xfrm>
                <a:off x="3574" y="330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01" name="Oval 111896"/>
              <p:cNvSpPr>
                <a:spLocks noChangeArrowheads="1"/>
              </p:cNvSpPr>
              <p:nvPr/>
            </p:nvSpPr>
            <p:spPr bwMode="auto">
              <a:xfrm>
                <a:off x="3574" y="343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02" name="Oval 111897"/>
              <p:cNvSpPr>
                <a:spLocks noChangeArrowheads="1"/>
              </p:cNvSpPr>
              <p:nvPr/>
            </p:nvSpPr>
            <p:spPr bwMode="auto">
              <a:xfrm>
                <a:off x="3796" y="3366"/>
                <a:ext cx="22" cy="22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03" name="Oval 111898"/>
              <p:cNvSpPr>
                <a:spLocks noChangeArrowheads="1"/>
              </p:cNvSpPr>
              <p:nvPr/>
            </p:nvSpPr>
            <p:spPr bwMode="auto">
              <a:xfrm>
                <a:off x="3796" y="3446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04" name="Oval 111899"/>
              <p:cNvSpPr>
                <a:spLocks noChangeArrowheads="1"/>
              </p:cNvSpPr>
              <p:nvPr/>
            </p:nvSpPr>
            <p:spPr bwMode="auto">
              <a:xfrm>
                <a:off x="4059" y="298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05" name="Oval 111900"/>
              <p:cNvSpPr>
                <a:spLocks noChangeArrowheads="1"/>
              </p:cNvSpPr>
              <p:nvPr/>
            </p:nvSpPr>
            <p:spPr bwMode="auto">
              <a:xfrm>
                <a:off x="3876" y="332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06" name="Oval 111901"/>
              <p:cNvSpPr>
                <a:spLocks noChangeArrowheads="1"/>
              </p:cNvSpPr>
              <p:nvPr/>
            </p:nvSpPr>
            <p:spPr bwMode="auto">
              <a:xfrm>
                <a:off x="3948" y="326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07" name="Oval 111902"/>
              <p:cNvSpPr>
                <a:spLocks noChangeArrowheads="1"/>
              </p:cNvSpPr>
              <p:nvPr/>
            </p:nvSpPr>
            <p:spPr bwMode="auto">
              <a:xfrm>
                <a:off x="4151" y="302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08" name="Oval 111903"/>
              <p:cNvSpPr>
                <a:spLocks noChangeArrowheads="1"/>
              </p:cNvSpPr>
              <p:nvPr/>
            </p:nvSpPr>
            <p:spPr bwMode="auto">
              <a:xfrm>
                <a:off x="4285" y="3086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09" name="Oval 111904"/>
              <p:cNvSpPr>
                <a:spLocks noChangeArrowheads="1"/>
              </p:cNvSpPr>
              <p:nvPr/>
            </p:nvSpPr>
            <p:spPr bwMode="auto">
              <a:xfrm>
                <a:off x="3876" y="320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10" name="Oval 111905"/>
              <p:cNvSpPr>
                <a:spLocks noChangeArrowheads="1"/>
              </p:cNvSpPr>
              <p:nvPr/>
            </p:nvSpPr>
            <p:spPr bwMode="auto">
              <a:xfrm>
                <a:off x="4109" y="2964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11" name="Oval 111906"/>
              <p:cNvSpPr>
                <a:spLocks noChangeArrowheads="1"/>
              </p:cNvSpPr>
              <p:nvPr/>
            </p:nvSpPr>
            <p:spPr bwMode="auto">
              <a:xfrm>
                <a:off x="3876" y="327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12" name="Oval 111907"/>
              <p:cNvSpPr>
                <a:spLocks noChangeArrowheads="1"/>
              </p:cNvSpPr>
              <p:nvPr/>
            </p:nvSpPr>
            <p:spPr bwMode="auto">
              <a:xfrm>
                <a:off x="3574" y="3151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13" name="Oval 111908"/>
              <p:cNvSpPr>
                <a:spLocks noChangeArrowheads="1"/>
              </p:cNvSpPr>
              <p:nvPr/>
            </p:nvSpPr>
            <p:spPr bwMode="auto">
              <a:xfrm>
                <a:off x="3574" y="336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14" name="Oval 111909"/>
              <p:cNvSpPr>
                <a:spLocks noChangeArrowheads="1"/>
              </p:cNvSpPr>
              <p:nvPr/>
            </p:nvSpPr>
            <p:spPr bwMode="auto">
              <a:xfrm>
                <a:off x="3574" y="3488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15" name="Oval 111910"/>
              <p:cNvSpPr>
                <a:spLocks noChangeArrowheads="1"/>
              </p:cNvSpPr>
              <p:nvPr/>
            </p:nvSpPr>
            <p:spPr bwMode="auto">
              <a:xfrm>
                <a:off x="3574" y="3327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16" name="Oval 111911"/>
              <p:cNvSpPr>
                <a:spLocks noChangeArrowheads="1"/>
              </p:cNvSpPr>
              <p:nvPr/>
            </p:nvSpPr>
            <p:spPr bwMode="auto">
              <a:xfrm>
                <a:off x="3796" y="3450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17" name="Oval 111912"/>
              <p:cNvSpPr>
                <a:spLocks noChangeArrowheads="1"/>
              </p:cNvSpPr>
              <p:nvPr/>
            </p:nvSpPr>
            <p:spPr bwMode="auto">
              <a:xfrm>
                <a:off x="3696" y="340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18" name="Oval 111913"/>
              <p:cNvSpPr>
                <a:spLocks noChangeArrowheads="1"/>
              </p:cNvSpPr>
              <p:nvPr/>
            </p:nvSpPr>
            <p:spPr bwMode="auto">
              <a:xfrm>
                <a:off x="3796" y="3205"/>
                <a:ext cx="22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19" name="Oval 111914"/>
              <p:cNvSpPr>
                <a:spLocks noChangeArrowheads="1"/>
              </p:cNvSpPr>
              <p:nvPr/>
            </p:nvSpPr>
            <p:spPr bwMode="auto">
              <a:xfrm>
                <a:off x="3421" y="3690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  <p:sp>
            <p:nvSpPr>
              <p:cNvPr id="115120" name="Oval 111915"/>
              <p:cNvSpPr>
                <a:spLocks noChangeArrowheads="1"/>
              </p:cNvSpPr>
              <p:nvPr/>
            </p:nvSpPr>
            <p:spPr bwMode="auto">
              <a:xfrm>
                <a:off x="3876" y="3109"/>
                <a:ext cx="23" cy="23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4400"/>
              </a:p>
            </p:txBody>
          </p:sp>
        </p:grpSp>
        <p:sp>
          <p:nvSpPr>
            <p:cNvPr id="4392" name="Line 111917"/>
            <p:cNvSpPr>
              <a:spLocks noChangeShapeType="1"/>
            </p:cNvSpPr>
            <p:nvPr/>
          </p:nvSpPr>
          <p:spPr bwMode="auto">
            <a:xfrm>
              <a:off x="3467" y="3996"/>
              <a:ext cx="1461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93" name="Line 111918"/>
            <p:cNvSpPr>
              <a:spLocks noChangeShapeType="1"/>
            </p:cNvSpPr>
            <p:nvPr/>
          </p:nvSpPr>
          <p:spPr bwMode="auto">
            <a:xfrm>
              <a:off x="3467" y="3996"/>
              <a:ext cx="0" cy="3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94" name="Line 111919"/>
            <p:cNvSpPr>
              <a:spLocks noChangeShapeType="1"/>
            </p:cNvSpPr>
            <p:nvPr/>
          </p:nvSpPr>
          <p:spPr bwMode="auto">
            <a:xfrm>
              <a:off x="3830" y="3996"/>
              <a:ext cx="0" cy="3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95" name="Line 111920"/>
            <p:cNvSpPr>
              <a:spLocks noChangeShapeType="1"/>
            </p:cNvSpPr>
            <p:nvPr/>
          </p:nvSpPr>
          <p:spPr bwMode="auto">
            <a:xfrm>
              <a:off x="4197" y="3996"/>
              <a:ext cx="0" cy="3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96" name="Line 111921"/>
            <p:cNvSpPr>
              <a:spLocks noChangeShapeType="1"/>
            </p:cNvSpPr>
            <p:nvPr/>
          </p:nvSpPr>
          <p:spPr bwMode="auto">
            <a:xfrm>
              <a:off x="4564" y="3996"/>
              <a:ext cx="0" cy="3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97" name="Line 111922"/>
            <p:cNvSpPr>
              <a:spLocks noChangeShapeType="1"/>
            </p:cNvSpPr>
            <p:nvPr/>
          </p:nvSpPr>
          <p:spPr bwMode="auto">
            <a:xfrm>
              <a:off x="4928" y="3996"/>
              <a:ext cx="0" cy="3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398" name="Rectangle 111923"/>
            <p:cNvSpPr>
              <a:spLocks noChangeArrowheads="1"/>
            </p:cNvSpPr>
            <p:nvPr/>
          </p:nvSpPr>
          <p:spPr bwMode="auto">
            <a:xfrm>
              <a:off x="3423" y="4076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-1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9" name="Rectangle 111924"/>
            <p:cNvSpPr>
              <a:spLocks noChangeArrowheads="1"/>
            </p:cNvSpPr>
            <p:nvPr/>
          </p:nvSpPr>
          <p:spPr bwMode="auto">
            <a:xfrm>
              <a:off x="3798" y="4076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0" name="Rectangle 111925"/>
            <p:cNvSpPr>
              <a:spLocks noChangeArrowheads="1"/>
            </p:cNvSpPr>
            <p:nvPr/>
          </p:nvSpPr>
          <p:spPr bwMode="auto">
            <a:xfrm>
              <a:off x="4165" y="4076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1" name="Rectangle 111926"/>
            <p:cNvSpPr>
              <a:spLocks noChangeArrowheads="1"/>
            </p:cNvSpPr>
            <p:nvPr/>
          </p:nvSpPr>
          <p:spPr bwMode="auto">
            <a:xfrm>
              <a:off x="4532" y="4076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2" name="Rectangle 111927"/>
            <p:cNvSpPr>
              <a:spLocks noChangeArrowheads="1"/>
            </p:cNvSpPr>
            <p:nvPr/>
          </p:nvSpPr>
          <p:spPr bwMode="auto">
            <a:xfrm>
              <a:off x="4896" y="4076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3" name="Line 111928"/>
            <p:cNvSpPr>
              <a:spLocks noChangeShapeType="1"/>
            </p:cNvSpPr>
            <p:nvPr/>
          </p:nvSpPr>
          <p:spPr bwMode="auto">
            <a:xfrm flipV="1">
              <a:off x="3363" y="2597"/>
              <a:ext cx="0" cy="13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404" name="Line 111929"/>
            <p:cNvSpPr>
              <a:spLocks noChangeShapeType="1"/>
            </p:cNvSpPr>
            <p:nvPr/>
          </p:nvSpPr>
          <p:spPr bwMode="auto">
            <a:xfrm flipH="1">
              <a:off x="3329" y="3935"/>
              <a:ext cx="34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405" name="Line 111930"/>
            <p:cNvSpPr>
              <a:spLocks noChangeShapeType="1"/>
            </p:cNvSpPr>
            <p:nvPr/>
          </p:nvSpPr>
          <p:spPr bwMode="auto">
            <a:xfrm flipH="1">
              <a:off x="3329" y="3713"/>
              <a:ext cx="34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406" name="Line 111931"/>
            <p:cNvSpPr>
              <a:spLocks noChangeShapeType="1"/>
            </p:cNvSpPr>
            <p:nvPr/>
          </p:nvSpPr>
          <p:spPr bwMode="auto">
            <a:xfrm flipH="1">
              <a:off x="3329" y="3488"/>
              <a:ext cx="34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407" name="Line 111932"/>
            <p:cNvSpPr>
              <a:spLocks noChangeShapeType="1"/>
            </p:cNvSpPr>
            <p:nvPr/>
          </p:nvSpPr>
          <p:spPr bwMode="auto">
            <a:xfrm flipH="1">
              <a:off x="3329" y="3266"/>
              <a:ext cx="34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408" name="Line 111933"/>
            <p:cNvSpPr>
              <a:spLocks noChangeShapeType="1"/>
            </p:cNvSpPr>
            <p:nvPr/>
          </p:nvSpPr>
          <p:spPr bwMode="auto">
            <a:xfrm flipH="1">
              <a:off x="3329" y="3041"/>
              <a:ext cx="34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409" name="Line 111934"/>
            <p:cNvSpPr>
              <a:spLocks noChangeShapeType="1"/>
            </p:cNvSpPr>
            <p:nvPr/>
          </p:nvSpPr>
          <p:spPr bwMode="auto">
            <a:xfrm flipH="1">
              <a:off x="3329" y="2819"/>
              <a:ext cx="34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410" name="Line 111935"/>
            <p:cNvSpPr>
              <a:spLocks noChangeShapeType="1"/>
            </p:cNvSpPr>
            <p:nvPr/>
          </p:nvSpPr>
          <p:spPr bwMode="auto">
            <a:xfrm flipH="1">
              <a:off x="3329" y="2597"/>
              <a:ext cx="34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sp>
          <p:nvSpPr>
            <p:cNvPr id="4411" name="Rectangle 111936"/>
            <p:cNvSpPr>
              <a:spLocks noChangeArrowheads="1"/>
            </p:cNvSpPr>
            <p:nvPr/>
          </p:nvSpPr>
          <p:spPr bwMode="auto">
            <a:xfrm rot="16200000">
              <a:off x="3210" y="3856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2" name="Rectangle 111937"/>
            <p:cNvSpPr>
              <a:spLocks noChangeArrowheads="1"/>
            </p:cNvSpPr>
            <p:nvPr/>
          </p:nvSpPr>
          <p:spPr bwMode="auto">
            <a:xfrm rot="16200000">
              <a:off x="3210" y="3634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-2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3" name="Rectangle 111938"/>
            <p:cNvSpPr>
              <a:spLocks noChangeArrowheads="1"/>
            </p:cNvSpPr>
            <p:nvPr/>
          </p:nvSpPr>
          <p:spPr bwMode="auto">
            <a:xfrm rot="16200000">
              <a:off x="3210" y="3408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-1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4" name="Rectangle 111939"/>
            <p:cNvSpPr>
              <a:spLocks noChangeArrowheads="1"/>
            </p:cNvSpPr>
            <p:nvPr/>
          </p:nvSpPr>
          <p:spPr bwMode="auto">
            <a:xfrm rot="16200000">
              <a:off x="3233" y="3186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5" name="Rectangle 111940"/>
            <p:cNvSpPr>
              <a:spLocks noChangeArrowheads="1"/>
            </p:cNvSpPr>
            <p:nvPr/>
          </p:nvSpPr>
          <p:spPr bwMode="auto">
            <a:xfrm rot="16200000">
              <a:off x="3233" y="2961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60" name="Rectangle 111941"/>
            <p:cNvSpPr>
              <a:spLocks noChangeArrowheads="1"/>
            </p:cNvSpPr>
            <p:nvPr/>
          </p:nvSpPr>
          <p:spPr bwMode="auto">
            <a:xfrm rot="16200000">
              <a:off x="3233" y="2739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61" name="Rectangle 111942"/>
            <p:cNvSpPr>
              <a:spLocks noChangeArrowheads="1"/>
            </p:cNvSpPr>
            <p:nvPr/>
          </p:nvSpPr>
          <p:spPr bwMode="auto">
            <a:xfrm rot="16200000">
              <a:off x="3233" y="251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63" name="Rectangle 111944"/>
            <p:cNvSpPr>
              <a:spLocks noChangeArrowheads="1"/>
            </p:cNvSpPr>
            <p:nvPr/>
          </p:nvSpPr>
          <p:spPr bwMode="auto">
            <a:xfrm>
              <a:off x="3813" y="4225"/>
              <a:ext cx="8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random effects</a:t>
              </a:r>
              <a:endPara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64" name="Rectangle 111945"/>
            <p:cNvSpPr>
              <a:spLocks noChangeArrowheads="1"/>
            </p:cNvSpPr>
            <p:nvPr/>
          </p:nvSpPr>
          <p:spPr bwMode="auto">
            <a:xfrm rot="16200000">
              <a:off x="2282" y="3208"/>
              <a:ext cx="14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 smtClean="0">
                  <a:solidFill>
                    <a:srgbClr val="000000"/>
                  </a:solidFill>
                </a:rPr>
                <a:t>resampled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random effects</a:t>
              </a:r>
              <a:endPara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65" name="Line 111946"/>
            <p:cNvSpPr>
              <a:spLocks noChangeShapeType="1"/>
            </p:cNvSpPr>
            <p:nvPr/>
          </p:nvSpPr>
          <p:spPr bwMode="auto">
            <a:xfrm flipV="1">
              <a:off x="3363" y="2456"/>
              <a:ext cx="1794" cy="1097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</p:grpSp>
      <p:grpSp>
        <p:nvGrpSpPr>
          <p:cNvPr id="1361" name="Group 1360"/>
          <p:cNvGrpSpPr/>
          <p:nvPr/>
        </p:nvGrpSpPr>
        <p:grpSpPr>
          <a:xfrm>
            <a:off x="3491880" y="1455167"/>
            <a:ext cx="1862138" cy="492593"/>
            <a:chOff x="3979776" y="1455167"/>
            <a:chExt cx="1862138" cy="492593"/>
          </a:xfrm>
        </p:grpSpPr>
        <p:sp>
          <p:nvSpPr>
            <p:cNvPr id="1362" name="Rectangle 1361"/>
            <p:cNvSpPr/>
            <p:nvPr/>
          </p:nvSpPr>
          <p:spPr>
            <a:xfrm>
              <a:off x="4358620" y="1455167"/>
              <a:ext cx="10613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2400" dirty="0" smtClean="0"/>
                <a:t>rescale</a:t>
              </a:r>
              <a:endParaRPr lang="en-AU" sz="2400" dirty="0"/>
            </a:p>
          </p:txBody>
        </p:sp>
        <p:cxnSp>
          <p:nvCxnSpPr>
            <p:cNvPr id="1363" name="Straight Arrow Connector 1362"/>
            <p:cNvCxnSpPr/>
            <p:nvPr/>
          </p:nvCxnSpPr>
          <p:spPr>
            <a:xfrm>
              <a:off x="3979776" y="1944613"/>
              <a:ext cx="1862138" cy="31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922" name="Group 115921"/>
          <p:cNvGrpSpPr/>
          <p:nvPr/>
        </p:nvGrpSpPr>
        <p:grpSpPr>
          <a:xfrm>
            <a:off x="794800" y="3915718"/>
            <a:ext cx="3623285" cy="582562"/>
            <a:chOff x="794800" y="3915718"/>
            <a:chExt cx="3623285" cy="582562"/>
          </a:xfrm>
        </p:grpSpPr>
        <p:sp>
          <p:nvSpPr>
            <p:cNvPr id="1365" name="Rectangle 1364"/>
            <p:cNvSpPr/>
            <p:nvPr/>
          </p:nvSpPr>
          <p:spPr>
            <a:xfrm>
              <a:off x="989261" y="3963888"/>
              <a:ext cx="34288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2400" dirty="0" smtClean="0"/>
                <a:t>Resample from cond. </a:t>
              </a:r>
              <a:r>
                <a:rPr lang="en-AU" sz="2400" dirty="0"/>
                <a:t>d</a:t>
              </a:r>
              <a:r>
                <a:rPr lang="en-AU" sz="2400" dirty="0" smtClean="0"/>
                <a:t>ist.</a:t>
              </a:r>
              <a:endParaRPr lang="en-AU" sz="2400" dirty="0"/>
            </a:p>
          </p:txBody>
        </p:sp>
        <p:cxnSp>
          <p:nvCxnSpPr>
            <p:cNvPr id="1366" name="Straight Arrow Connector 1365"/>
            <p:cNvCxnSpPr/>
            <p:nvPr/>
          </p:nvCxnSpPr>
          <p:spPr>
            <a:xfrm flipH="1">
              <a:off x="794800" y="3915718"/>
              <a:ext cx="14351" cy="5825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913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</a:t>
            </a:r>
            <a:r>
              <a:rPr lang="en-AU" dirty="0"/>
              <a:t> </a:t>
            </a:r>
            <a:r>
              <a:rPr lang="en-AU" dirty="0" smtClean="0"/>
              <a:t>went wrong 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Distribution of PIT-residuals</a:t>
            </a:r>
          </a:p>
          <a:p>
            <a:r>
              <a:rPr lang="en-AU" dirty="0"/>
              <a:t>Distribution of random effects</a:t>
            </a:r>
          </a:p>
          <a:p>
            <a:r>
              <a:rPr lang="en-AU" dirty="0" smtClean="0"/>
              <a:t>Correlation between residuals and random effects</a:t>
            </a:r>
          </a:p>
        </p:txBody>
      </p:sp>
    </p:spTree>
    <p:extLst>
      <p:ext uri="{BB962C8B-B14F-4D97-AF65-F5344CB8AC3E}">
        <p14:creationId xmlns:p14="http://schemas.microsoft.com/office/powerpoint/2010/main" val="26865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059"/>
          <p:cNvGrpSpPr>
            <a:grpSpLocks noChangeAspect="1"/>
          </p:cNvGrpSpPr>
          <p:nvPr/>
        </p:nvGrpSpPr>
        <p:grpSpPr bwMode="auto">
          <a:xfrm>
            <a:off x="1235030" y="172341"/>
            <a:ext cx="6291263" cy="5581650"/>
            <a:chOff x="1033" y="540"/>
            <a:chExt cx="3963" cy="3516"/>
          </a:xfrm>
        </p:grpSpPr>
        <p:sp>
          <p:nvSpPr>
            <p:cNvPr id="5" name="AutoShape 10058"/>
            <p:cNvSpPr>
              <a:spLocks noChangeAspect="1" noChangeArrowheads="1" noTextEdit="1"/>
            </p:cNvSpPr>
            <p:nvPr/>
          </p:nvSpPr>
          <p:spPr bwMode="auto">
            <a:xfrm>
              <a:off x="1036" y="540"/>
              <a:ext cx="3960" cy="3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4400"/>
            </a:p>
          </p:txBody>
        </p:sp>
        <p:grpSp>
          <p:nvGrpSpPr>
            <p:cNvPr id="6" name="Group 10260"/>
            <p:cNvGrpSpPr>
              <a:grpSpLocks/>
            </p:cNvGrpSpPr>
            <p:nvPr/>
          </p:nvGrpSpPr>
          <p:grpSpPr bwMode="auto">
            <a:xfrm>
              <a:off x="1606" y="1128"/>
              <a:ext cx="1932" cy="2250"/>
              <a:chOff x="1606" y="1128"/>
              <a:chExt cx="1932" cy="2250"/>
            </a:xfrm>
          </p:grpSpPr>
          <p:sp>
            <p:nvSpPr>
              <p:cNvPr id="128567" name="Oval 10060"/>
              <p:cNvSpPr>
                <a:spLocks noChangeArrowheads="1"/>
              </p:cNvSpPr>
              <p:nvPr/>
            </p:nvSpPr>
            <p:spPr bwMode="auto">
              <a:xfrm>
                <a:off x="2572" y="13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68" name="Oval 10061"/>
              <p:cNvSpPr>
                <a:spLocks noChangeArrowheads="1"/>
              </p:cNvSpPr>
              <p:nvPr/>
            </p:nvSpPr>
            <p:spPr bwMode="auto">
              <a:xfrm>
                <a:off x="2572" y="22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69" name="Oval 10062"/>
              <p:cNvSpPr>
                <a:spLocks noChangeArrowheads="1"/>
              </p:cNvSpPr>
              <p:nvPr/>
            </p:nvSpPr>
            <p:spPr bwMode="auto">
              <a:xfrm>
                <a:off x="1852" y="22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70" name="Oval 10063"/>
              <p:cNvSpPr>
                <a:spLocks noChangeArrowheads="1"/>
              </p:cNvSpPr>
              <p:nvPr/>
            </p:nvSpPr>
            <p:spPr bwMode="auto">
              <a:xfrm>
                <a:off x="1852" y="33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71" name="Oval 10064"/>
              <p:cNvSpPr>
                <a:spLocks noChangeArrowheads="1"/>
              </p:cNvSpPr>
              <p:nvPr/>
            </p:nvSpPr>
            <p:spPr bwMode="auto">
              <a:xfrm>
                <a:off x="2092" y="23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72" name="Oval 10065"/>
              <p:cNvSpPr>
                <a:spLocks noChangeArrowheads="1"/>
              </p:cNvSpPr>
              <p:nvPr/>
            </p:nvSpPr>
            <p:spPr bwMode="auto">
              <a:xfrm>
                <a:off x="2092" y="24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73" name="Oval 10066"/>
              <p:cNvSpPr>
                <a:spLocks noChangeArrowheads="1"/>
              </p:cNvSpPr>
              <p:nvPr/>
            </p:nvSpPr>
            <p:spPr bwMode="auto">
              <a:xfrm>
                <a:off x="2572" y="11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74" name="Oval 10067"/>
              <p:cNvSpPr>
                <a:spLocks noChangeArrowheads="1"/>
              </p:cNvSpPr>
              <p:nvPr/>
            </p:nvSpPr>
            <p:spPr bwMode="auto">
              <a:xfrm>
                <a:off x="2572" y="31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75" name="Oval 10068"/>
              <p:cNvSpPr>
                <a:spLocks noChangeArrowheads="1"/>
              </p:cNvSpPr>
              <p:nvPr/>
            </p:nvSpPr>
            <p:spPr bwMode="auto">
              <a:xfrm>
                <a:off x="2092" y="28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76" name="Oval 10069"/>
              <p:cNvSpPr>
                <a:spLocks noChangeArrowheads="1"/>
              </p:cNvSpPr>
              <p:nvPr/>
            </p:nvSpPr>
            <p:spPr bwMode="auto">
              <a:xfrm>
                <a:off x="2092" y="15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77" name="Oval 10070"/>
              <p:cNvSpPr>
                <a:spLocks noChangeArrowheads="1"/>
              </p:cNvSpPr>
              <p:nvPr/>
            </p:nvSpPr>
            <p:spPr bwMode="auto">
              <a:xfrm>
                <a:off x="3040" y="13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78" name="Oval 10071"/>
              <p:cNvSpPr>
                <a:spLocks noChangeArrowheads="1"/>
              </p:cNvSpPr>
              <p:nvPr/>
            </p:nvSpPr>
            <p:spPr bwMode="auto">
              <a:xfrm>
                <a:off x="3040" y="22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79" name="Oval 10072"/>
              <p:cNvSpPr>
                <a:spLocks noChangeArrowheads="1"/>
              </p:cNvSpPr>
              <p:nvPr/>
            </p:nvSpPr>
            <p:spPr bwMode="auto">
              <a:xfrm>
                <a:off x="2092" y="30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80" name="Oval 10073"/>
              <p:cNvSpPr>
                <a:spLocks noChangeArrowheads="1"/>
              </p:cNvSpPr>
              <p:nvPr/>
            </p:nvSpPr>
            <p:spPr bwMode="auto">
              <a:xfrm>
                <a:off x="2092" y="18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81" name="Oval 10074"/>
              <p:cNvSpPr>
                <a:spLocks noChangeArrowheads="1"/>
              </p:cNvSpPr>
              <p:nvPr/>
            </p:nvSpPr>
            <p:spPr bwMode="auto">
              <a:xfrm>
                <a:off x="1852" y="25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82" name="Oval 10075"/>
              <p:cNvSpPr>
                <a:spLocks noChangeArrowheads="1"/>
              </p:cNvSpPr>
              <p:nvPr/>
            </p:nvSpPr>
            <p:spPr bwMode="auto">
              <a:xfrm>
                <a:off x="1852" y="28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83" name="Oval 10076"/>
              <p:cNvSpPr>
                <a:spLocks noChangeArrowheads="1"/>
              </p:cNvSpPr>
              <p:nvPr/>
            </p:nvSpPr>
            <p:spPr bwMode="auto">
              <a:xfrm>
                <a:off x="2092" y="27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84" name="Oval 10077"/>
              <p:cNvSpPr>
                <a:spLocks noChangeArrowheads="1"/>
              </p:cNvSpPr>
              <p:nvPr/>
            </p:nvSpPr>
            <p:spPr bwMode="auto">
              <a:xfrm>
                <a:off x="2092" y="25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85" name="Oval 10078"/>
              <p:cNvSpPr>
                <a:spLocks noChangeArrowheads="1"/>
              </p:cNvSpPr>
              <p:nvPr/>
            </p:nvSpPr>
            <p:spPr bwMode="auto">
              <a:xfrm>
                <a:off x="2092" y="26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86" name="Oval 10079"/>
              <p:cNvSpPr>
                <a:spLocks noChangeArrowheads="1"/>
              </p:cNvSpPr>
              <p:nvPr/>
            </p:nvSpPr>
            <p:spPr bwMode="auto">
              <a:xfrm>
                <a:off x="2092" y="23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87" name="Oval 10080"/>
              <p:cNvSpPr>
                <a:spLocks noChangeArrowheads="1"/>
              </p:cNvSpPr>
              <p:nvPr/>
            </p:nvSpPr>
            <p:spPr bwMode="auto">
              <a:xfrm>
                <a:off x="2806" y="17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88" name="Oval 10081"/>
              <p:cNvSpPr>
                <a:spLocks noChangeArrowheads="1"/>
              </p:cNvSpPr>
              <p:nvPr/>
            </p:nvSpPr>
            <p:spPr bwMode="auto">
              <a:xfrm>
                <a:off x="2806" y="16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89" name="Oval 10082"/>
              <p:cNvSpPr>
                <a:spLocks noChangeArrowheads="1"/>
              </p:cNvSpPr>
              <p:nvPr/>
            </p:nvSpPr>
            <p:spPr bwMode="auto">
              <a:xfrm>
                <a:off x="2332" y="18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90" name="Oval 10083"/>
              <p:cNvSpPr>
                <a:spLocks noChangeArrowheads="1"/>
              </p:cNvSpPr>
              <p:nvPr/>
            </p:nvSpPr>
            <p:spPr bwMode="auto">
              <a:xfrm>
                <a:off x="2332" y="21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91" name="Oval 10084"/>
              <p:cNvSpPr>
                <a:spLocks noChangeArrowheads="1"/>
              </p:cNvSpPr>
              <p:nvPr/>
            </p:nvSpPr>
            <p:spPr bwMode="auto">
              <a:xfrm>
                <a:off x="3040" y="16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92" name="Oval 10085"/>
              <p:cNvSpPr>
                <a:spLocks noChangeArrowheads="1"/>
              </p:cNvSpPr>
              <p:nvPr/>
            </p:nvSpPr>
            <p:spPr bwMode="auto">
              <a:xfrm>
                <a:off x="3040" y="15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93" name="Oval 10086"/>
              <p:cNvSpPr>
                <a:spLocks noChangeArrowheads="1"/>
              </p:cNvSpPr>
              <p:nvPr/>
            </p:nvSpPr>
            <p:spPr bwMode="auto">
              <a:xfrm>
                <a:off x="3040" y="14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94" name="Oval 10087"/>
              <p:cNvSpPr>
                <a:spLocks noChangeArrowheads="1"/>
              </p:cNvSpPr>
              <p:nvPr/>
            </p:nvSpPr>
            <p:spPr bwMode="auto">
              <a:xfrm>
                <a:off x="3040" y="15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95" name="Oval 10088"/>
              <p:cNvSpPr>
                <a:spLocks noChangeArrowheads="1"/>
              </p:cNvSpPr>
              <p:nvPr/>
            </p:nvSpPr>
            <p:spPr bwMode="auto">
              <a:xfrm>
                <a:off x="2332" y="18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96" name="Oval 10089"/>
              <p:cNvSpPr>
                <a:spLocks noChangeArrowheads="1"/>
              </p:cNvSpPr>
              <p:nvPr/>
            </p:nvSpPr>
            <p:spPr bwMode="auto">
              <a:xfrm>
                <a:off x="2332" y="23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97" name="Oval 10090"/>
              <p:cNvSpPr>
                <a:spLocks noChangeArrowheads="1"/>
              </p:cNvSpPr>
              <p:nvPr/>
            </p:nvSpPr>
            <p:spPr bwMode="auto">
              <a:xfrm>
                <a:off x="2572" y="15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98" name="Oval 10091"/>
              <p:cNvSpPr>
                <a:spLocks noChangeArrowheads="1"/>
              </p:cNvSpPr>
              <p:nvPr/>
            </p:nvSpPr>
            <p:spPr bwMode="auto">
              <a:xfrm>
                <a:off x="2572" y="27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99" name="Oval 10092"/>
              <p:cNvSpPr>
                <a:spLocks noChangeArrowheads="1"/>
              </p:cNvSpPr>
              <p:nvPr/>
            </p:nvSpPr>
            <p:spPr bwMode="auto">
              <a:xfrm>
                <a:off x="2572" y="15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00" name="Oval 10093"/>
              <p:cNvSpPr>
                <a:spLocks noChangeArrowheads="1"/>
              </p:cNvSpPr>
              <p:nvPr/>
            </p:nvSpPr>
            <p:spPr bwMode="auto">
              <a:xfrm>
                <a:off x="2572" y="27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01" name="Oval 10094"/>
              <p:cNvSpPr>
                <a:spLocks noChangeArrowheads="1"/>
              </p:cNvSpPr>
              <p:nvPr/>
            </p:nvSpPr>
            <p:spPr bwMode="auto">
              <a:xfrm>
                <a:off x="1852" y="29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02" name="Oval 10095"/>
              <p:cNvSpPr>
                <a:spLocks noChangeArrowheads="1"/>
              </p:cNvSpPr>
              <p:nvPr/>
            </p:nvSpPr>
            <p:spPr bwMode="auto">
              <a:xfrm>
                <a:off x="1852" y="27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03" name="Oval 10096"/>
              <p:cNvSpPr>
                <a:spLocks noChangeArrowheads="1"/>
              </p:cNvSpPr>
              <p:nvPr/>
            </p:nvSpPr>
            <p:spPr bwMode="auto">
              <a:xfrm>
                <a:off x="2092" y="25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04" name="Oval 10097"/>
              <p:cNvSpPr>
                <a:spLocks noChangeArrowheads="1"/>
              </p:cNvSpPr>
              <p:nvPr/>
            </p:nvSpPr>
            <p:spPr bwMode="auto">
              <a:xfrm>
                <a:off x="2092" y="25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05" name="Oval 10098"/>
              <p:cNvSpPr>
                <a:spLocks noChangeArrowheads="1"/>
              </p:cNvSpPr>
              <p:nvPr/>
            </p:nvSpPr>
            <p:spPr bwMode="auto">
              <a:xfrm>
                <a:off x="1852" y="29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06" name="Oval 10099"/>
              <p:cNvSpPr>
                <a:spLocks noChangeArrowheads="1"/>
              </p:cNvSpPr>
              <p:nvPr/>
            </p:nvSpPr>
            <p:spPr bwMode="auto">
              <a:xfrm>
                <a:off x="1852" y="24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07" name="Oval 10100"/>
              <p:cNvSpPr>
                <a:spLocks noChangeArrowheads="1"/>
              </p:cNvSpPr>
              <p:nvPr/>
            </p:nvSpPr>
            <p:spPr bwMode="auto">
              <a:xfrm>
                <a:off x="1606" y="31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08" name="Oval 10101"/>
              <p:cNvSpPr>
                <a:spLocks noChangeArrowheads="1"/>
              </p:cNvSpPr>
              <p:nvPr/>
            </p:nvSpPr>
            <p:spPr bwMode="auto">
              <a:xfrm>
                <a:off x="1606" y="30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09" name="Oval 10102"/>
              <p:cNvSpPr>
                <a:spLocks noChangeArrowheads="1"/>
              </p:cNvSpPr>
              <p:nvPr/>
            </p:nvSpPr>
            <p:spPr bwMode="auto">
              <a:xfrm>
                <a:off x="2806" y="13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10" name="Oval 10103"/>
              <p:cNvSpPr>
                <a:spLocks noChangeArrowheads="1"/>
              </p:cNvSpPr>
              <p:nvPr/>
            </p:nvSpPr>
            <p:spPr bwMode="auto">
              <a:xfrm>
                <a:off x="2806" y="16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11" name="Oval 10104"/>
              <p:cNvSpPr>
                <a:spLocks noChangeArrowheads="1"/>
              </p:cNvSpPr>
              <p:nvPr/>
            </p:nvSpPr>
            <p:spPr bwMode="auto">
              <a:xfrm>
                <a:off x="2572" y="23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12" name="Oval 10105"/>
              <p:cNvSpPr>
                <a:spLocks noChangeArrowheads="1"/>
              </p:cNvSpPr>
              <p:nvPr/>
            </p:nvSpPr>
            <p:spPr bwMode="auto">
              <a:xfrm>
                <a:off x="2572" y="13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13" name="Oval 10106"/>
              <p:cNvSpPr>
                <a:spLocks noChangeArrowheads="1"/>
              </p:cNvSpPr>
              <p:nvPr/>
            </p:nvSpPr>
            <p:spPr bwMode="auto">
              <a:xfrm>
                <a:off x="2092" y="24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14" name="Oval 10107"/>
              <p:cNvSpPr>
                <a:spLocks noChangeArrowheads="1"/>
              </p:cNvSpPr>
              <p:nvPr/>
            </p:nvSpPr>
            <p:spPr bwMode="auto">
              <a:xfrm>
                <a:off x="2092" y="28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15" name="Oval 10108"/>
              <p:cNvSpPr>
                <a:spLocks noChangeArrowheads="1"/>
              </p:cNvSpPr>
              <p:nvPr/>
            </p:nvSpPr>
            <p:spPr bwMode="auto">
              <a:xfrm>
                <a:off x="2332" y="30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16" name="Oval 10109"/>
              <p:cNvSpPr>
                <a:spLocks noChangeArrowheads="1"/>
              </p:cNvSpPr>
              <p:nvPr/>
            </p:nvSpPr>
            <p:spPr bwMode="auto">
              <a:xfrm>
                <a:off x="2332" y="12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17" name="Oval 10110"/>
              <p:cNvSpPr>
                <a:spLocks noChangeArrowheads="1"/>
              </p:cNvSpPr>
              <p:nvPr/>
            </p:nvSpPr>
            <p:spPr bwMode="auto">
              <a:xfrm>
                <a:off x="2092" y="22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18" name="Oval 10111"/>
              <p:cNvSpPr>
                <a:spLocks noChangeArrowheads="1"/>
              </p:cNvSpPr>
              <p:nvPr/>
            </p:nvSpPr>
            <p:spPr bwMode="auto">
              <a:xfrm>
                <a:off x="2092" y="23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19" name="Oval 10112"/>
              <p:cNvSpPr>
                <a:spLocks noChangeArrowheads="1"/>
              </p:cNvSpPr>
              <p:nvPr/>
            </p:nvSpPr>
            <p:spPr bwMode="auto">
              <a:xfrm>
                <a:off x="2332" y="19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20" name="Oval 10113"/>
              <p:cNvSpPr>
                <a:spLocks noChangeArrowheads="1"/>
              </p:cNvSpPr>
              <p:nvPr/>
            </p:nvSpPr>
            <p:spPr bwMode="auto">
              <a:xfrm>
                <a:off x="2332" y="21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21" name="Oval 10114"/>
              <p:cNvSpPr>
                <a:spLocks noChangeArrowheads="1"/>
              </p:cNvSpPr>
              <p:nvPr/>
            </p:nvSpPr>
            <p:spPr bwMode="auto">
              <a:xfrm>
                <a:off x="2572" y="14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22" name="Oval 10115"/>
              <p:cNvSpPr>
                <a:spLocks noChangeArrowheads="1"/>
              </p:cNvSpPr>
              <p:nvPr/>
            </p:nvSpPr>
            <p:spPr bwMode="auto">
              <a:xfrm>
                <a:off x="2572" y="22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23" name="Oval 10116"/>
              <p:cNvSpPr>
                <a:spLocks noChangeArrowheads="1"/>
              </p:cNvSpPr>
              <p:nvPr/>
            </p:nvSpPr>
            <p:spPr bwMode="auto">
              <a:xfrm>
                <a:off x="2806" y="11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24" name="Oval 10117"/>
              <p:cNvSpPr>
                <a:spLocks noChangeArrowheads="1"/>
              </p:cNvSpPr>
              <p:nvPr/>
            </p:nvSpPr>
            <p:spPr bwMode="auto">
              <a:xfrm>
                <a:off x="2806" y="23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25" name="Oval 10118"/>
              <p:cNvSpPr>
                <a:spLocks noChangeArrowheads="1"/>
              </p:cNvSpPr>
              <p:nvPr/>
            </p:nvSpPr>
            <p:spPr bwMode="auto">
              <a:xfrm>
                <a:off x="3040" y="11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26" name="Oval 10119"/>
              <p:cNvSpPr>
                <a:spLocks noChangeArrowheads="1"/>
              </p:cNvSpPr>
              <p:nvPr/>
            </p:nvSpPr>
            <p:spPr bwMode="auto">
              <a:xfrm>
                <a:off x="3040" y="24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27" name="Oval 10120"/>
              <p:cNvSpPr>
                <a:spLocks noChangeArrowheads="1"/>
              </p:cNvSpPr>
              <p:nvPr/>
            </p:nvSpPr>
            <p:spPr bwMode="auto">
              <a:xfrm>
                <a:off x="2572" y="18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28" name="Oval 10121"/>
              <p:cNvSpPr>
                <a:spLocks noChangeArrowheads="1"/>
              </p:cNvSpPr>
              <p:nvPr/>
            </p:nvSpPr>
            <p:spPr bwMode="auto">
              <a:xfrm>
                <a:off x="2572" y="21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29" name="Oval 10122"/>
              <p:cNvSpPr>
                <a:spLocks noChangeArrowheads="1"/>
              </p:cNvSpPr>
              <p:nvPr/>
            </p:nvSpPr>
            <p:spPr bwMode="auto">
              <a:xfrm>
                <a:off x="1852" y="25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30" name="Oval 10123"/>
              <p:cNvSpPr>
                <a:spLocks noChangeArrowheads="1"/>
              </p:cNvSpPr>
              <p:nvPr/>
            </p:nvSpPr>
            <p:spPr bwMode="auto">
              <a:xfrm>
                <a:off x="1852" y="31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31" name="Oval 10124"/>
              <p:cNvSpPr>
                <a:spLocks noChangeArrowheads="1"/>
              </p:cNvSpPr>
              <p:nvPr/>
            </p:nvSpPr>
            <p:spPr bwMode="auto">
              <a:xfrm>
                <a:off x="1852" y="32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32" name="Oval 10125"/>
              <p:cNvSpPr>
                <a:spLocks noChangeArrowheads="1"/>
              </p:cNvSpPr>
              <p:nvPr/>
            </p:nvSpPr>
            <p:spPr bwMode="auto">
              <a:xfrm>
                <a:off x="1852" y="22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33" name="Oval 10126"/>
              <p:cNvSpPr>
                <a:spLocks noChangeArrowheads="1"/>
              </p:cNvSpPr>
              <p:nvPr/>
            </p:nvSpPr>
            <p:spPr bwMode="auto">
              <a:xfrm>
                <a:off x="2332" y="26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34" name="Oval 10127"/>
              <p:cNvSpPr>
                <a:spLocks noChangeArrowheads="1"/>
              </p:cNvSpPr>
              <p:nvPr/>
            </p:nvSpPr>
            <p:spPr bwMode="auto">
              <a:xfrm>
                <a:off x="2332" y="20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35" name="Oval 10128"/>
              <p:cNvSpPr>
                <a:spLocks noChangeArrowheads="1"/>
              </p:cNvSpPr>
              <p:nvPr/>
            </p:nvSpPr>
            <p:spPr bwMode="auto">
              <a:xfrm>
                <a:off x="2092" y="31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36" name="Oval 10129"/>
              <p:cNvSpPr>
                <a:spLocks noChangeArrowheads="1"/>
              </p:cNvSpPr>
              <p:nvPr/>
            </p:nvSpPr>
            <p:spPr bwMode="auto">
              <a:xfrm>
                <a:off x="2092" y="16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37" name="Oval 10130"/>
              <p:cNvSpPr>
                <a:spLocks noChangeArrowheads="1"/>
              </p:cNvSpPr>
              <p:nvPr/>
            </p:nvSpPr>
            <p:spPr bwMode="auto">
              <a:xfrm>
                <a:off x="2332" y="16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38" name="Oval 10131"/>
              <p:cNvSpPr>
                <a:spLocks noChangeArrowheads="1"/>
              </p:cNvSpPr>
              <p:nvPr/>
            </p:nvSpPr>
            <p:spPr bwMode="auto">
              <a:xfrm>
                <a:off x="2332" y="21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39" name="Oval 10132"/>
              <p:cNvSpPr>
                <a:spLocks noChangeArrowheads="1"/>
              </p:cNvSpPr>
              <p:nvPr/>
            </p:nvSpPr>
            <p:spPr bwMode="auto">
              <a:xfrm>
                <a:off x="3502" y="11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40" name="Oval 10133"/>
              <p:cNvSpPr>
                <a:spLocks noChangeArrowheads="1"/>
              </p:cNvSpPr>
              <p:nvPr/>
            </p:nvSpPr>
            <p:spPr bwMode="auto">
              <a:xfrm>
                <a:off x="3502" y="17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41" name="Oval 10134"/>
              <p:cNvSpPr>
                <a:spLocks noChangeArrowheads="1"/>
              </p:cNvSpPr>
              <p:nvPr/>
            </p:nvSpPr>
            <p:spPr bwMode="auto">
              <a:xfrm>
                <a:off x="1852" y="30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42" name="Oval 10135"/>
              <p:cNvSpPr>
                <a:spLocks noChangeArrowheads="1"/>
              </p:cNvSpPr>
              <p:nvPr/>
            </p:nvSpPr>
            <p:spPr bwMode="auto">
              <a:xfrm>
                <a:off x="1852" y="24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43" name="Oval 10136"/>
              <p:cNvSpPr>
                <a:spLocks noChangeArrowheads="1"/>
              </p:cNvSpPr>
              <p:nvPr/>
            </p:nvSpPr>
            <p:spPr bwMode="auto">
              <a:xfrm>
                <a:off x="2806" y="17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44" name="Oval 10137"/>
              <p:cNvSpPr>
                <a:spLocks noChangeArrowheads="1"/>
              </p:cNvSpPr>
              <p:nvPr/>
            </p:nvSpPr>
            <p:spPr bwMode="auto">
              <a:xfrm>
                <a:off x="2806" y="13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45" name="Oval 10138"/>
              <p:cNvSpPr>
                <a:spLocks noChangeArrowheads="1"/>
              </p:cNvSpPr>
              <p:nvPr/>
            </p:nvSpPr>
            <p:spPr bwMode="auto">
              <a:xfrm>
                <a:off x="2332" y="27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46" name="Oval 10139"/>
              <p:cNvSpPr>
                <a:spLocks noChangeArrowheads="1"/>
              </p:cNvSpPr>
              <p:nvPr/>
            </p:nvSpPr>
            <p:spPr bwMode="auto">
              <a:xfrm>
                <a:off x="2332" y="16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47" name="Oval 10140"/>
              <p:cNvSpPr>
                <a:spLocks noChangeArrowheads="1"/>
              </p:cNvSpPr>
              <p:nvPr/>
            </p:nvSpPr>
            <p:spPr bwMode="auto">
              <a:xfrm>
                <a:off x="1606" y="32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48" name="Oval 10141"/>
              <p:cNvSpPr>
                <a:spLocks noChangeArrowheads="1"/>
              </p:cNvSpPr>
              <p:nvPr/>
            </p:nvSpPr>
            <p:spPr bwMode="auto">
              <a:xfrm>
                <a:off x="1606" y="28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49" name="Oval 10142"/>
              <p:cNvSpPr>
                <a:spLocks noChangeArrowheads="1"/>
              </p:cNvSpPr>
              <p:nvPr/>
            </p:nvSpPr>
            <p:spPr bwMode="auto">
              <a:xfrm>
                <a:off x="2332" y="26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50" name="Oval 10143"/>
              <p:cNvSpPr>
                <a:spLocks noChangeArrowheads="1"/>
              </p:cNvSpPr>
              <p:nvPr/>
            </p:nvSpPr>
            <p:spPr bwMode="auto">
              <a:xfrm>
                <a:off x="2332" y="16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51" name="Oval 10144"/>
              <p:cNvSpPr>
                <a:spLocks noChangeArrowheads="1"/>
              </p:cNvSpPr>
              <p:nvPr/>
            </p:nvSpPr>
            <p:spPr bwMode="auto">
              <a:xfrm>
                <a:off x="1852" y="26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52" name="Oval 10145"/>
              <p:cNvSpPr>
                <a:spLocks noChangeArrowheads="1"/>
              </p:cNvSpPr>
              <p:nvPr/>
            </p:nvSpPr>
            <p:spPr bwMode="auto">
              <a:xfrm>
                <a:off x="1852" y="33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53" name="Oval 10146"/>
              <p:cNvSpPr>
                <a:spLocks noChangeArrowheads="1"/>
              </p:cNvSpPr>
              <p:nvPr/>
            </p:nvSpPr>
            <p:spPr bwMode="auto">
              <a:xfrm>
                <a:off x="1852" y="27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54" name="Oval 10147"/>
              <p:cNvSpPr>
                <a:spLocks noChangeArrowheads="1"/>
              </p:cNvSpPr>
              <p:nvPr/>
            </p:nvSpPr>
            <p:spPr bwMode="auto">
              <a:xfrm>
                <a:off x="1852" y="29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55" name="Oval 10148"/>
              <p:cNvSpPr>
                <a:spLocks noChangeArrowheads="1"/>
              </p:cNvSpPr>
              <p:nvPr/>
            </p:nvSpPr>
            <p:spPr bwMode="auto">
              <a:xfrm>
                <a:off x="2092" y="30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56" name="Oval 10149"/>
              <p:cNvSpPr>
                <a:spLocks noChangeArrowheads="1"/>
              </p:cNvSpPr>
              <p:nvPr/>
            </p:nvSpPr>
            <p:spPr bwMode="auto">
              <a:xfrm>
                <a:off x="2092" y="19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57" name="Oval 10150"/>
              <p:cNvSpPr>
                <a:spLocks noChangeArrowheads="1"/>
              </p:cNvSpPr>
              <p:nvPr/>
            </p:nvSpPr>
            <p:spPr bwMode="auto">
              <a:xfrm>
                <a:off x="2572" y="16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58" name="Oval 10151"/>
              <p:cNvSpPr>
                <a:spLocks noChangeArrowheads="1"/>
              </p:cNvSpPr>
              <p:nvPr/>
            </p:nvSpPr>
            <p:spPr bwMode="auto">
              <a:xfrm>
                <a:off x="2572" y="20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59" name="Oval 10152"/>
              <p:cNvSpPr>
                <a:spLocks noChangeArrowheads="1"/>
              </p:cNvSpPr>
              <p:nvPr/>
            </p:nvSpPr>
            <p:spPr bwMode="auto">
              <a:xfrm>
                <a:off x="2092" y="29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60" name="Oval 10153"/>
              <p:cNvSpPr>
                <a:spLocks noChangeArrowheads="1"/>
              </p:cNvSpPr>
              <p:nvPr/>
            </p:nvSpPr>
            <p:spPr bwMode="auto">
              <a:xfrm>
                <a:off x="2092" y="20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61" name="Oval 10154"/>
              <p:cNvSpPr>
                <a:spLocks noChangeArrowheads="1"/>
              </p:cNvSpPr>
              <p:nvPr/>
            </p:nvSpPr>
            <p:spPr bwMode="auto">
              <a:xfrm>
                <a:off x="2572" y="14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62" name="Oval 10155"/>
              <p:cNvSpPr>
                <a:spLocks noChangeArrowheads="1"/>
              </p:cNvSpPr>
              <p:nvPr/>
            </p:nvSpPr>
            <p:spPr bwMode="auto">
              <a:xfrm>
                <a:off x="2572" y="24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63" name="Oval 10156"/>
              <p:cNvSpPr>
                <a:spLocks noChangeArrowheads="1"/>
              </p:cNvSpPr>
              <p:nvPr/>
            </p:nvSpPr>
            <p:spPr bwMode="auto">
              <a:xfrm>
                <a:off x="2092" y="19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64" name="Oval 10157"/>
              <p:cNvSpPr>
                <a:spLocks noChangeArrowheads="1"/>
              </p:cNvSpPr>
              <p:nvPr/>
            </p:nvSpPr>
            <p:spPr bwMode="auto">
              <a:xfrm>
                <a:off x="2092" y="28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65" name="Oval 10158"/>
              <p:cNvSpPr>
                <a:spLocks noChangeArrowheads="1"/>
              </p:cNvSpPr>
              <p:nvPr/>
            </p:nvSpPr>
            <p:spPr bwMode="auto">
              <a:xfrm>
                <a:off x="2332" y="25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66" name="Oval 10159"/>
              <p:cNvSpPr>
                <a:spLocks noChangeArrowheads="1"/>
              </p:cNvSpPr>
              <p:nvPr/>
            </p:nvSpPr>
            <p:spPr bwMode="auto">
              <a:xfrm>
                <a:off x="2332" y="15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67" name="Oval 10160"/>
              <p:cNvSpPr>
                <a:spLocks noChangeArrowheads="1"/>
              </p:cNvSpPr>
              <p:nvPr/>
            </p:nvSpPr>
            <p:spPr bwMode="auto">
              <a:xfrm>
                <a:off x="1852" y="23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68" name="Oval 10161"/>
              <p:cNvSpPr>
                <a:spLocks noChangeArrowheads="1"/>
              </p:cNvSpPr>
              <p:nvPr/>
            </p:nvSpPr>
            <p:spPr bwMode="auto">
              <a:xfrm>
                <a:off x="1852" y="31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69" name="Oval 10162"/>
              <p:cNvSpPr>
                <a:spLocks noChangeArrowheads="1"/>
              </p:cNvSpPr>
              <p:nvPr/>
            </p:nvSpPr>
            <p:spPr bwMode="auto">
              <a:xfrm>
                <a:off x="2572" y="17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70" name="Oval 10163"/>
              <p:cNvSpPr>
                <a:spLocks noChangeArrowheads="1"/>
              </p:cNvSpPr>
              <p:nvPr/>
            </p:nvSpPr>
            <p:spPr bwMode="auto">
              <a:xfrm>
                <a:off x="2572" y="20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71" name="Oval 10164"/>
              <p:cNvSpPr>
                <a:spLocks noChangeArrowheads="1"/>
              </p:cNvSpPr>
              <p:nvPr/>
            </p:nvSpPr>
            <p:spPr bwMode="auto">
              <a:xfrm>
                <a:off x="2332" y="30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72" name="Oval 10165"/>
              <p:cNvSpPr>
                <a:spLocks noChangeArrowheads="1"/>
              </p:cNvSpPr>
              <p:nvPr/>
            </p:nvSpPr>
            <p:spPr bwMode="auto">
              <a:xfrm>
                <a:off x="2332" y="15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73" name="Oval 10166"/>
              <p:cNvSpPr>
                <a:spLocks noChangeArrowheads="1"/>
              </p:cNvSpPr>
              <p:nvPr/>
            </p:nvSpPr>
            <p:spPr bwMode="auto">
              <a:xfrm>
                <a:off x="2572" y="33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74" name="Oval 10167"/>
              <p:cNvSpPr>
                <a:spLocks noChangeArrowheads="1"/>
              </p:cNvSpPr>
              <p:nvPr/>
            </p:nvSpPr>
            <p:spPr bwMode="auto">
              <a:xfrm>
                <a:off x="2572" y="12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75" name="Oval 10168"/>
              <p:cNvSpPr>
                <a:spLocks noChangeArrowheads="1"/>
              </p:cNvSpPr>
              <p:nvPr/>
            </p:nvSpPr>
            <p:spPr bwMode="auto">
              <a:xfrm>
                <a:off x="1852" y="27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76" name="Oval 10169"/>
              <p:cNvSpPr>
                <a:spLocks noChangeArrowheads="1"/>
              </p:cNvSpPr>
              <p:nvPr/>
            </p:nvSpPr>
            <p:spPr bwMode="auto">
              <a:xfrm>
                <a:off x="1852" y="33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77" name="Oval 10170"/>
              <p:cNvSpPr>
                <a:spLocks noChangeArrowheads="1"/>
              </p:cNvSpPr>
              <p:nvPr/>
            </p:nvSpPr>
            <p:spPr bwMode="auto">
              <a:xfrm>
                <a:off x="2806" y="28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78" name="Oval 10171"/>
              <p:cNvSpPr>
                <a:spLocks noChangeArrowheads="1"/>
              </p:cNvSpPr>
              <p:nvPr/>
            </p:nvSpPr>
            <p:spPr bwMode="auto">
              <a:xfrm>
                <a:off x="2806" y="12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79" name="Oval 10172"/>
              <p:cNvSpPr>
                <a:spLocks noChangeArrowheads="1"/>
              </p:cNvSpPr>
              <p:nvPr/>
            </p:nvSpPr>
            <p:spPr bwMode="auto">
              <a:xfrm>
                <a:off x="1852" y="28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80" name="Oval 10173"/>
              <p:cNvSpPr>
                <a:spLocks noChangeArrowheads="1"/>
              </p:cNvSpPr>
              <p:nvPr/>
            </p:nvSpPr>
            <p:spPr bwMode="auto">
              <a:xfrm>
                <a:off x="1852" y="27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81" name="Oval 10174"/>
              <p:cNvSpPr>
                <a:spLocks noChangeArrowheads="1"/>
              </p:cNvSpPr>
              <p:nvPr/>
            </p:nvSpPr>
            <p:spPr bwMode="auto">
              <a:xfrm>
                <a:off x="2332" y="25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82" name="Oval 10175"/>
              <p:cNvSpPr>
                <a:spLocks noChangeArrowheads="1"/>
              </p:cNvSpPr>
              <p:nvPr/>
            </p:nvSpPr>
            <p:spPr bwMode="auto">
              <a:xfrm>
                <a:off x="2332" y="20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83" name="Oval 10176"/>
              <p:cNvSpPr>
                <a:spLocks noChangeArrowheads="1"/>
              </p:cNvSpPr>
              <p:nvPr/>
            </p:nvSpPr>
            <p:spPr bwMode="auto">
              <a:xfrm>
                <a:off x="2332" y="31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84" name="Oval 10177"/>
              <p:cNvSpPr>
                <a:spLocks noChangeArrowheads="1"/>
              </p:cNvSpPr>
              <p:nvPr/>
            </p:nvSpPr>
            <p:spPr bwMode="auto">
              <a:xfrm>
                <a:off x="2332" y="14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85" name="Oval 10178"/>
              <p:cNvSpPr>
                <a:spLocks noChangeArrowheads="1"/>
              </p:cNvSpPr>
              <p:nvPr/>
            </p:nvSpPr>
            <p:spPr bwMode="auto">
              <a:xfrm>
                <a:off x="2092" y="22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86" name="Oval 10179"/>
              <p:cNvSpPr>
                <a:spLocks noChangeArrowheads="1"/>
              </p:cNvSpPr>
              <p:nvPr/>
            </p:nvSpPr>
            <p:spPr bwMode="auto">
              <a:xfrm>
                <a:off x="2092" y="28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87" name="Oval 10180"/>
              <p:cNvSpPr>
                <a:spLocks noChangeArrowheads="1"/>
              </p:cNvSpPr>
              <p:nvPr/>
            </p:nvSpPr>
            <p:spPr bwMode="auto">
              <a:xfrm>
                <a:off x="1852" y="20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88" name="Oval 10181"/>
              <p:cNvSpPr>
                <a:spLocks noChangeArrowheads="1"/>
              </p:cNvSpPr>
              <p:nvPr/>
            </p:nvSpPr>
            <p:spPr bwMode="auto">
              <a:xfrm>
                <a:off x="1852" y="31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89" name="Oval 10182"/>
              <p:cNvSpPr>
                <a:spLocks noChangeArrowheads="1"/>
              </p:cNvSpPr>
              <p:nvPr/>
            </p:nvSpPr>
            <p:spPr bwMode="auto">
              <a:xfrm>
                <a:off x="2572" y="15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90" name="Oval 10183"/>
              <p:cNvSpPr>
                <a:spLocks noChangeArrowheads="1"/>
              </p:cNvSpPr>
              <p:nvPr/>
            </p:nvSpPr>
            <p:spPr bwMode="auto">
              <a:xfrm>
                <a:off x="2572" y="26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91" name="Oval 10184"/>
              <p:cNvSpPr>
                <a:spLocks noChangeArrowheads="1"/>
              </p:cNvSpPr>
              <p:nvPr/>
            </p:nvSpPr>
            <p:spPr bwMode="auto">
              <a:xfrm>
                <a:off x="2572" y="17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92" name="Oval 10185"/>
              <p:cNvSpPr>
                <a:spLocks noChangeArrowheads="1"/>
              </p:cNvSpPr>
              <p:nvPr/>
            </p:nvSpPr>
            <p:spPr bwMode="auto">
              <a:xfrm>
                <a:off x="2572" y="19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93" name="Oval 10186"/>
              <p:cNvSpPr>
                <a:spLocks noChangeArrowheads="1"/>
              </p:cNvSpPr>
              <p:nvPr/>
            </p:nvSpPr>
            <p:spPr bwMode="auto">
              <a:xfrm>
                <a:off x="1852" y="21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94" name="Oval 10187"/>
              <p:cNvSpPr>
                <a:spLocks noChangeArrowheads="1"/>
              </p:cNvSpPr>
              <p:nvPr/>
            </p:nvSpPr>
            <p:spPr bwMode="auto">
              <a:xfrm>
                <a:off x="1852" y="31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95" name="Oval 10188"/>
              <p:cNvSpPr>
                <a:spLocks noChangeArrowheads="1"/>
              </p:cNvSpPr>
              <p:nvPr/>
            </p:nvSpPr>
            <p:spPr bwMode="auto">
              <a:xfrm>
                <a:off x="2332" y="13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96" name="Oval 10189"/>
              <p:cNvSpPr>
                <a:spLocks noChangeArrowheads="1"/>
              </p:cNvSpPr>
              <p:nvPr/>
            </p:nvSpPr>
            <p:spPr bwMode="auto">
              <a:xfrm>
                <a:off x="2332" y="31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97" name="Oval 10190"/>
              <p:cNvSpPr>
                <a:spLocks noChangeArrowheads="1"/>
              </p:cNvSpPr>
              <p:nvPr/>
            </p:nvSpPr>
            <p:spPr bwMode="auto">
              <a:xfrm>
                <a:off x="1606" y="32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98" name="Oval 10191"/>
              <p:cNvSpPr>
                <a:spLocks noChangeArrowheads="1"/>
              </p:cNvSpPr>
              <p:nvPr/>
            </p:nvSpPr>
            <p:spPr bwMode="auto">
              <a:xfrm>
                <a:off x="1606" y="30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699" name="Oval 10192"/>
              <p:cNvSpPr>
                <a:spLocks noChangeArrowheads="1"/>
              </p:cNvSpPr>
              <p:nvPr/>
            </p:nvSpPr>
            <p:spPr bwMode="auto">
              <a:xfrm>
                <a:off x="3040" y="15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00" name="Oval 10193"/>
              <p:cNvSpPr>
                <a:spLocks noChangeArrowheads="1"/>
              </p:cNvSpPr>
              <p:nvPr/>
            </p:nvSpPr>
            <p:spPr bwMode="auto">
              <a:xfrm>
                <a:off x="3040" y="14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01" name="Oval 10194"/>
              <p:cNvSpPr>
                <a:spLocks noChangeArrowheads="1"/>
              </p:cNvSpPr>
              <p:nvPr/>
            </p:nvSpPr>
            <p:spPr bwMode="auto">
              <a:xfrm>
                <a:off x="2092" y="26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02" name="Oval 10195"/>
              <p:cNvSpPr>
                <a:spLocks noChangeArrowheads="1"/>
              </p:cNvSpPr>
              <p:nvPr/>
            </p:nvSpPr>
            <p:spPr bwMode="auto">
              <a:xfrm>
                <a:off x="2092" y="25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03" name="Oval 10196"/>
              <p:cNvSpPr>
                <a:spLocks noChangeArrowheads="1"/>
              </p:cNvSpPr>
              <p:nvPr/>
            </p:nvSpPr>
            <p:spPr bwMode="auto">
              <a:xfrm>
                <a:off x="2572" y="11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04" name="Oval 10197"/>
              <p:cNvSpPr>
                <a:spLocks noChangeArrowheads="1"/>
              </p:cNvSpPr>
              <p:nvPr/>
            </p:nvSpPr>
            <p:spPr bwMode="auto">
              <a:xfrm>
                <a:off x="2572" y="29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05" name="Oval 10198"/>
              <p:cNvSpPr>
                <a:spLocks noChangeArrowheads="1"/>
              </p:cNvSpPr>
              <p:nvPr/>
            </p:nvSpPr>
            <p:spPr bwMode="auto">
              <a:xfrm>
                <a:off x="2806" y="22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06" name="Oval 10199"/>
              <p:cNvSpPr>
                <a:spLocks noChangeArrowheads="1"/>
              </p:cNvSpPr>
              <p:nvPr/>
            </p:nvSpPr>
            <p:spPr bwMode="auto">
              <a:xfrm>
                <a:off x="2806" y="13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07" name="Oval 10200"/>
              <p:cNvSpPr>
                <a:spLocks noChangeArrowheads="1"/>
              </p:cNvSpPr>
              <p:nvPr/>
            </p:nvSpPr>
            <p:spPr bwMode="auto">
              <a:xfrm>
                <a:off x="2332" y="18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08" name="Oval 10201"/>
              <p:cNvSpPr>
                <a:spLocks noChangeArrowheads="1"/>
              </p:cNvSpPr>
              <p:nvPr/>
            </p:nvSpPr>
            <p:spPr bwMode="auto">
              <a:xfrm>
                <a:off x="2332" y="27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09" name="Oval 10202"/>
              <p:cNvSpPr>
                <a:spLocks noChangeArrowheads="1"/>
              </p:cNvSpPr>
              <p:nvPr/>
            </p:nvSpPr>
            <p:spPr bwMode="auto">
              <a:xfrm>
                <a:off x="3040" y="21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10" name="Oval 10203"/>
              <p:cNvSpPr>
                <a:spLocks noChangeArrowheads="1"/>
              </p:cNvSpPr>
              <p:nvPr/>
            </p:nvSpPr>
            <p:spPr bwMode="auto">
              <a:xfrm>
                <a:off x="3040" y="12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11" name="Oval 10204"/>
              <p:cNvSpPr>
                <a:spLocks noChangeArrowheads="1"/>
              </p:cNvSpPr>
              <p:nvPr/>
            </p:nvSpPr>
            <p:spPr bwMode="auto">
              <a:xfrm>
                <a:off x="2572" y="12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12" name="Oval 10205"/>
              <p:cNvSpPr>
                <a:spLocks noChangeArrowheads="1"/>
              </p:cNvSpPr>
              <p:nvPr/>
            </p:nvSpPr>
            <p:spPr bwMode="auto">
              <a:xfrm>
                <a:off x="2572" y="32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13" name="Oval 10206"/>
              <p:cNvSpPr>
                <a:spLocks noChangeArrowheads="1"/>
              </p:cNvSpPr>
              <p:nvPr/>
            </p:nvSpPr>
            <p:spPr bwMode="auto">
              <a:xfrm>
                <a:off x="2572" y="16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14" name="Oval 10207"/>
              <p:cNvSpPr>
                <a:spLocks noChangeArrowheads="1"/>
              </p:cNvSpPr>
              <p:nvPr/>
            </p:nvSpPr>
            <p:spPr bwMode="auto">
              <a:xfrm>
                <a:off x="2572" y="19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15" name="Oval 10208"/>
              <p:cNvSpPr>
                <a:spLocks noChangeArrowheads="1"/>
              </p:cNvSpPr>
              <p:nvPr/>
            </p:nvSpPr>
            <p:spPr bwMode="auto">
              <a:xfrm>
                <a:off x="2332" y="13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16" name="Oval 10209"/>
              <p:cNvSpPr>
                <a:spLocks noChangeArrowheads="1"/>
              </p:cNvSpPr>
              <p:nvPr/>
            </p:nvSpPr>
            <p:spPr bwMode="auto">
              <a:xfrm>
                <a:off x="2332" y="31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17" name="Oval 10210"/>
              <p:cNvSpPr>
                <a:spLocks noChangeArrowheads="1"/>
              </p:cNvSpPr>
              <p:nvPr/>
            </p:nvSpPr>
            <p:spPr bwMode="auto">
              <a:xfrm>
                <a:off x="2572" y="16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18" name="Oval 10211"/>
              <p:cNvSpPr>
                <a:spLocks noChangeArrowheads="1"/>
              </p:cNvSpPr>
              <p:nvPr/>
            </p:nvSpPr>
            <p:spPr bwMode="auto">
              <a:xfrm>
                <a:off x="2572" y="20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19" name="Oval 10212"/>
              <p:cNvSpPr>
                <a:spLocks noChangeArrowheads="1"/>
              </p:cNvSpPr>
              <p:nvPr/>
            </p:nvSpPr>
            <p:spPr bwMode="auto">
              <a:xfrm>
                <a:off x="2572" y="27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20" name="Oval 10213"/>
              <p:cNvSpPr>
                <a:spLocks noChangeArrowheads="1"/>
              </p:cNvSpPr>
              <p:nvPr/>
            </p:nvSpPr>
            <p:spPr bwMode="auto">
              <a:xfrm>
                <a:off x="2572" y="15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21" name="Oval 10214"/>
              <p:cNvSpPr>
                <a:spLocks noChangeArrowheads="1"/>
              </p:cNvSpPr>
              <p:nvPr/>
            </p:nvSpPr>
            <p:spPr bwMode="auto">
              <a:xfrm>
                <a:off x="2572" y="19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22" name="Oval 10215"/>
              <p:cNvSpPr>
                <a:spLocks noChangeArrowheads="1"/>
              </p:cNvSpPr>
              <p:nvPr/>
            </p:nvSpPr>
            <p:spPr bwMode="auto">
              <a:xfrm>
                <a:off x="2572" y="18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23" name="Oval 10216"/>
              <p:cNvSpPr>
                <a:spLocks noChangeArrowheads="1"/>
              </p:cNvSpPr>
              <p:nvPr/>
            </p:nvSpPr>
            <p:spPr bwMode="auto">
              <a:xfrm>
                <a:off x="2806" y="22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24" name="Oval 10217"/>
              <p:cNvSpPr>
                <a:spLocks noChangeArrowheads="1"/>
              </p:cNvSpPr>
              <p:nvPr/>
            </p:nvSpPr>
            <p:spPr bwMode="auto">
              <a:xfrm>
                <a:off x="2806" y="14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25" name="Oval 10218"/>
              <p:cNvSpPr>
                <a:spLocks noChangeArrowheads="1"/>
              </p:cNvSpPr>
              <p:nvPr/>
            </p:nvSpPr>
            <p:spPr bwMode="auto">
              <a:xfrm>
                <a:off x="1852" y="31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26" name="Oval 10219"/>
              <p:cNvSpPr>
                <a:spLocks noChangeArrowheads="1"/>
              </p:cNvSpPr>
              <p:nvPr/>
            </p:nvSpPr>
            <p:spPr bwMode="auto">
              <a:xfrm>
                <a:off x="1852" y="23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27" name="Oval 10220"/>
              <p:cNvSpPr>
                <a:spLocks noChangeArrowheads="1"/>
              </p:cNvSpPr>
              <p:nvPr/>
            </p:nvSpPr>
            <p:spPr bwMode="auto">
              <a:xfrm>
                <a:off x="2332" y="18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28" name="Oval 10221"/>
              <p:cNvSpPr>
                <a:spLocks noChangeArrowheads="1"/>
              </p:cNvSpPr>
              <p:nvPr/>
            </p:nvSpPr>
            <p:spPr bwMode="auto">
              <a:xfrm>
                <a:off x="2332" y="23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29" name="Oval 10222"/>
              <p:cNvSpPr>
                <a:spLocks noChangeArrowheads="1"/>
              </p:cNvSpPr>
              <p:nvPr/>
            </p:nvSpPr>
            <p:spPr bwMode="auto">
              <a:xfrm>
                <a:off x="2806" y="12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30" name="Oval 10223"/>
              <p:cNvSpPr>
                <a:spLocks noChangeArrowheads="1"/>
              </p:cNvSpPr>
              <p:nvPr/>
            </p:nvSpPr>
            <p:spPr bwMode="auto">
              <a:xfrm>
                <a:off x="2806" y="27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31" name="Oval 10224"/>
              <p:cNvSpPr>
                <a:spLocks noChangeArrowheads="1"/>
              </p:cNvSpPr>
              <p:nvPr/>
            </p:nvSpPr>
            <p:spPr bwMode="auto">
              <a:xfrm>
                <a:off x="2092" y="18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32" name="Oval 10225"/>
              <p:cNvSpPr>
                <a:spLocks noChangeArrowheads="1"/>
              </p:cNvSpPr>
              <p:nvPr/>
            </p:nvSpPr>
            <p:spPr bwMode="auto">
              <a:xfrm>
                <a:off x="2092" y="28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33" name="Oval 10226"/>
              <p:cNvSpPr>
                <a:spLocks noChangeArrowheads="1"/>
              </p:cNvSpPr>
              <p:nvPr/>
            </p:nvSpPr>
            <p:spPr bwMode="auto">
              <a:xfrm>
                <a:off x="2332" y="21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34" name="Oval 10227"/>
              <p:cNvSpPr>
                <a:spLocks noChangeArrowheads="1"/>
              </p:cNvSpPr>
              <p:nvPr/>
            </p:nvSpPr>
            <p:spPr bwMode="auto">
              <a:xfrm>
                <a:off x="2332" y="21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35" name="Oval 10228"/>
              <p:cNvSpPr>
                <a:spLocks noChangeArrowheads="1"/>
              </p:cNvSpPr>
              <p:nvPr/>
            </p:nvSpPr>
            <p:spPr bwMode="auto">
              <a:xfrm>
                <a:off x="2572" y="25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36" name="Oval 10229"/>
              <p:cNvSpPr>
                <a:spLocks noChangeArrowheads="1"/>
              </p:cNvSpPr>
              <p:nvPr/>
            </p:nvSpPr>
            <p:spPr bwMode="auto">
              <a:xfrm>
                <a:off x="2572" y="13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37" name="Oval 10230"/>
              <p:cNvSpPr>
                <a:spLocks noChangeArrowheads="1"/>
              </p:cNvSpPr>
              <p:nvPr/>
            </p:nvSpPr>
            <p:spPr bwMode="auto">
              <a:xfrm>
                <a:off x="2806" y="11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38" name="Oval 10231"/>
              <p:cNvSpPr>
                <a:spLocks noChangeArrowheads="1"/>
              </p:cNvSpPr>
              <p:nvPr/>
            </p:nvSpPr>
            <p:spPr bwMode="auto">
              <a:xfrm>
                <a:off x="2806" y="31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39" name="Oval 10232"/>
              <p:cNvSpPr>
                <a:spLocks noChangeArrowheads="1"/>
              </p:cNvSpPr>
              <p:nvPr/>
            </p:nvSpPr>
            <p:spPr bwMode="auto">
              <a:xfrm>
                <a:off x="1606" y="32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40" name="Oval 10233"/>
              <p:cNvSpPr>
                <a:spLocks noChangeArrowheads="1"/>
              </p:cNvSpPr>
              <p:nvPr/>
            </p:nvSpPr>
            <p:spPr bwMode="auto">
              <a:xfrm>
                <a:off x="1606" y="30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41" name="Oval 10234"/>
              <p:cNvSpPr>
                <a:spLocks noChangeArrowheads="1"/>
              </p:cNvSpPr>
              <p:nvPr/>
            </p:nvSpPr>
            <p:spPr bwMode="auto">
              <a:xfrm>
                <a:off x="2572" y="28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42" name="Oval 10235"/>
              <p:cNvSpPr>
                <a:spLocks noChangeArrowheads="1"/>
              </p:cNvSpPr>
              <p:nvPr/>
            </p:nvSpPr>
            <p:spPr bwMode="auto">
              <a:xfrm>
                <a:off x="2572" y="16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43" name="Oval 10236"/>
              <p:cNvSpPr>
                <a:spLocks noChangeArrowheads="1"/>
              </p:cNvSpPr>
              <p:nvPr/>
            </p:nvSpPr>
            <p:spPr bwMode="auto">
              <a:xfrm>
                <a:off x="2332" y="28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44" name="Oval 10237"/>
              <p:cNvSpPr>
                <a:spLocks noChangeArrowheads="1"/>
              </p:cNvSpPr>
              <p:nvPr/>
            </p:nvSpPr>
            <p:spPr bwMode="auto">
              <a:xfrm>
                <a:off x="2332" y="13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45" name="Oval 10238"/>
              <p:cNvSpPr>
                <a:spLocks noChangeArrowheads="1"/>
              </p:cNvSpPr>
              <p:nvPr/>
            </p:nvSpPr>
            <p:spPr bwMode="auto">
              <a:xfrm>
                <a:off x="2572" y="14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46" name="Oval 10239"/>
              <p:cNvSpPr>
                <a:spLocks noChangeArrowheads="1"/>
              </p:cNvSpPr>
              <p:nvPr/>
            </p:nvSpPr>
            <p:spPr bwMode="auto">
              <a:xfrm>
                <a:off x="2572" y="25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47" name="Oval 10240"/>
              <p:cNvSpPr>
                <a:spLocks noChangeArrowheads="1"/>
              </p:cNvSpPr>
              <p:nvPr/>
            </p:nvSpPr>
            <p:spPr bwMode="auto">
              <a:xfrm>
                <a:off x="2806" y="13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48" name="Oval 10241"/>
              <p:cNvSpPr>
                <a:spLocks noChangeArrowheads="1"/>
              </p:cNvSpPr>
              <p:nvPr/>
            </p:nvSpPr>
            <p:spPr bwMode="auto">
              <a:xfrm>
                <a:off x="2806" y="18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49" name="Oval 10242"/>
              <p:cNvSpPr>
                <a:spLocks noChangeArrowheads="1"/>
              </p:cNvSpPr>
              <p:nvPr/>
            </p:nvSpPr>
            <p:spPr bwMode="auto">
              <a:xfrm>
                <a:off x="2092" y="18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50" name="Oval 10243"/>
              <p:cNvSpPr>
                <a:spLocks noChangeArrowheads="1"/>
              </p:cNvSpPr>
              <p:nvPr/>
            </p:nvSpPr>
            <p:spPr bwMode="auto">
              <a:xfrm>
                <a:off x="2092" y="33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51" name="Oval 10244"/>
              <p:cNvSpPr>
                <a:spLocks noChangeArrowheads="1"/>
              </p:cNvSpPr>
              <p:nvPr/>
            </p:nvSpPr>
            <p:spPr bwMode="auto">
              <a:xfrm>
                <a:off x="1852" y="32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52" name="Oval 10245"/>
              <p:cNvSpPr>
                <a:spLocks noChangeArrowheads="1"/>
              </p:cNvSpPr>
              <p:nvPr/>
            </p:nvSpPr>
            <p:spPr bwMode="auto">
              <a:xfrm>
                <a:off x="1852" y="23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53" name="Oval 10246"/>
              <p:cNvSpPr>
                <a:spLocks noChangeArrowheads="1"/>
              </p:cNvSpPr>
              <p:nvPr/>
            </p:nvSpPr>
            <p:spPr bwMode="auto">
              <a:xfrm>
                <a:off x="1852" y="33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54" name="Oval 10247"/>
              <p:cNvSpPr>
                <a:spLocks noChangeArrowheads="1"/>
              </p:cNvSpPr>
              <p:nvPr/>
            </p:nvSpPr>
            <p:spPr bwMode="auto">
              <a:xfrm>
                <a:off x="1852" y="26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55" name="Oval 10248"/>
              <p:cNvSpPr>
                <a:spLocks noChangeArrowheads="1"/>
              </p:cNvSpPr>
              <p:nvPr/>
            </p:nvSpPr>
            <p:spPr bwMode="auto">
              <a:xfrm>
                <a:off x="2806" y="18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56" name="Oval 10249"/>
              <p:cNvSpPr>
                <a:spLocks noChangeArrowheads="1"/>
              </p:cNvSpPr>
              <p:nvPr/>
            </p:nvSpPr>
            <p:spPr bwMode="auto">
              <a:xfrm>
                <a:off x="2806" y="15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57" name="Oval 10250"/>
              <p:cNvSpPr>
                <a:spLocks noChangeArrowheads="1"/>
              </p:cNvSpPr>
              <p:nvPr/>
            </p:nvSpPr>
            <p:spPr bwMode="auto">
              <a:xfrm>
                <a:off x="2332" y="24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58" name="Oval 10251"/>
              <p:cNvSpPr>
                <a:spLocks noChangeArrowheads="1"/>
              </p:cNvSpPr>
              <p:nvPr/>
            </p:nvSpPr>
            <p:spPr bwMode="auto">
              <a:xfrm>
                <a:off x="2332" y="17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59" name="Oval 10252"/>
              <p:cNvSpPr>
                <a:spLocks noChangeArrowheads="1"/>
              </p:cNvSpPr>
              <p:nvPr/>
            </p:nvSpPr>
            <p:spPr bwMode="auto">
              <a:xfrm>
                <a:off x="2572" y="17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60" name="Oval 10253"/>
              <p:cNvSpPr>
                <a:spLocks noChangeArrowheads="1"/>
              </p:cNvSpPr>
              <p:nvPr/>
            </p:nvSpPr>
            <p:spPr bwMode="auto">
              <a:xfrm>
                <a:off x="2572" y="18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61" name="Oval 10254"/>
              <p:cNvSpPr>
                <a:spLocks noChangeArrowheads="1"/>
              </p:cNvSpPr>
              <p:nvPr/>
            </p:nvSpPr>
            <p:spPr bwMode="auto">
              <a:xfrm>
                <a:off x="2806" y="21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62" name="Oval 10255"/>
              <p:cNvSpPr>
                <a:spLocks noChangeArrowheads="1"/>
              </p:cNvSpPr>
              <p:nvPr/>
            </p:nvSpPr>
            <p:spPr bwMode="auto">
              <a:xfrm>
                <a:off x="2806" y="16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63" name="Oval 10256"/>
              <p:cNvSpPr>
                <a:spLocks noChangeArrowheads="1"/>
              </p:cNvSpPr>
              <p:nvPr/>
            </p:nvSpPr>
            <p:spPr bwMode="auto">
              <a:xfrm>
                <a:off x="2332" y="27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64" name="Oval 10257"/>
              <p:cNvSpPr>
                <a:spLocks noChangeArrowheads="1"/>
              </p:cNvSpPr>
              <p:nvPr/>
            </p:nvSpPr>
            <p:spPr bwMode="auto">
              <a:xfrm>
                <a:off x="2332" y="17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65" name="Oval 10258"/>
              <p:cNvSpPr>
                <a:spLocks noChangeArrowheads="1"/>
              </p:cNvSpPr>
              <p:nvPr/>
            </p:nvSpPr>
            <p:spPr bwMode="auto">
              <a:xfrm>
                <a:off x="2332" y="32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766" name="Oval 10259"/>
              <p:cNvSpPr>
                <a:spLocks noChangeArrowheads="1"/>
              </p:cNvSpPr>
              <p:nvPr/>
            </p:nvSpPr>
            <p:spPr bwMode="auto">
              <a:xfrm>
                <a:off x="2332" y="14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</p:grpSp>
        <p:grpSp>
          <p:nvGrpSpPr>
            <p:cNvPr id="7" name="Group 10461"/>
            <p:cNvGrpSpPr>
              <a:grpSpLocks/>
            </p:cNvGrpSpPr>
            <p:nvPr/>
          </p:nvGrpSpPr>
          <p:grpSpPr bwMode="auto">
            <a:xfrm>
              <a:off x="1606" y="1104"/>
              <a:ext cx="2610" cy="2292"/>
              <a:chOff x="1606" y="1104"/>
              <a:chExt cx="2610" cy="2292"/>
            </a:xfrm>
          </p:grpSpPr>
          <p:sp>
            <p:nvSpPr>
              <p:cNvPr id="128367" name="Oval 10261"/>
              <p:cNvSpPr>
                <a:spLocks noChangeArrowheads="1"/>
              </p:cNvSpPr>
              <p:nvPr/>
            </p:nvSpPr>
            <p:spPr bwMode="auto">
              <a:xfrm>
                <a:off x="2092" y="33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68" name="Oval 10262"/>
              <p:cNvSpPr>
                <a:spLocks noChangeArrowheads="1"/>
              </p:cNvSpPr>
              <p:nvPr/>
            </p:nvSpPr>
            <p:spPr bwMode="auto">
              <a:xfrm>
                <a:off x="2092" y="18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69" name="Oval 10263"/>
              <p:cNvSpPr>
                <a:spLocks noChangeArrowheads="1"/>
              </p:cNvSpPr>
              <p:nvPr/>
            </p:nvSpPr>
            <p:spPr bwMode="auto">
              <a:xfrm>
                <a:off x="2332" y="26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70" name="Oval 10264"/>
              <p:cNvSpPr>
                <a:spLocks noChangeArrowheads="1"/>
              </p:cNvSpPr>
              <p:nvPr/>
            </p:nvSpPr>
            <p:spPr bwMode="auto">
              <a:xfrm>
                <a:off x="2332" y="19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71" name="Oval 10265"/>
              <p:cNvSpPr>
                <a:spLocks noChangeArrowheads="1"/>
              </p:cNvSpPr>
              <p:nvPr/>
            </p:nvSpPr>
            <p:spPr bwMode="auto">
              <a:xfrm>
                <a:off x="2332" y="17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72" name="Oval 10266"/>
              <p:cNvSpPr>
                <a:spLocks noChangeArrowheads="1"/>
              </p:cNvSpPr>
              <p:nvPr/>
            </p:nvSpPr>
            <p:spPr bwMode="auto">
              <a:xfrm>
                <a:off x="2332" y="23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73" name="Oval 10267"/>
              <p:cNvSpPr>
                <a:spLocks noChangeArrowheads="1"/>
              </p:cNvSpPr>
              <p:nvPr/>
            </p:nvSpPr>
            <p:spPr bwMode="auto">
              <a:xfrm>
                <a:off x="2572" y="22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74" name="Oval 10268"/>
              <p:cNvSpPr>
                <a:spLocks noChangeArrowheads="1"/>
              </p:cNvSpPr>
              <p:nvPr/>
            </p:nvSpPr>
            <p:spPr bwMode="auto">
              <a:xfrm>
                <a:off x="2572" y="14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75" name="Oval 10269"/>
              <p:cNvSpPr>
                <a:spLocks noChangeArrowheads="1"/>
              </p:cNvSpPr>
              <p:nvPr/>
            </p:nvSpPr>
            <p:spPr bwMode="auto">
              <a:xfrm>
                <a:off x="2332" y="14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76" name="Oval 10270"/>
              <p:cNvSpPr>
                <a:spLocks noChangeArrowheads="1"/>
              </p:cNvSpPr>
              <p:nvPr/>
            </p:nvSpPr>
            <p:spPr bwMode="auto">
              <a:xfrm>
                <a:off x="2332" y="29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77" name="Oval 10271"/>
              <p:cNvSpPr>
                <a:spLocks noChangeArrowheads="1"/>
              </p:cNvSpPr>
              <p:nvPr/>
            </p:nvSpPr>
            <p:spPr bwMode="auto">
              <a:xfrm>
                <a:off x="2806" y="14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78" name="Oval 10272"/>
              <p:cNvSpPr>
                <a:spLocks noChangeArrowheads="1"/>
              </p:cNvSpPr>
              <p:nvPr/>
            </p:nvSpPr>
            <p:spPr bwMode="auto">
              <a:xfrm>
                <a:off x="2806" y="19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79" name="Oval 10273"/>
              <p:cNvSpPr>
                <a:spLocks noChangeArrowheads="1"/>
              </p:cNvSpPr>
              <p:nvPr/>
            </p:nvSpPr>
            <p:spPr bwMode="auto">
              <a:xfrm>
                <a:off x="2092" y="21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80" name="Oval 10274"/>
              <p:cNvSpPr>
                <a:spLocks noChangeArrowheads="1"/>
              </p:cNvSpPr>
              <p:nvPr/>
            </p:nvSpPr>
            <p:spPr bwMode="auto">
              <a:xfrm>
                <a:off x="2092" y="20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81" name="Oval 10275"/>
              <p:cNvSpPr>
                <a:spLocks noChangeArrowheads="1"/>
              </p:cNvSpPr>
              <p:nvPr/>
            </p:nvSpPr>
            <p:spPr bwMode="auto">
              <a:xfrm>
                <a:off x="2332" y="27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82" name="Oval 10276"/>
              <p:cNvSpPr>
                <a:spLocks noChangeArrowheads="1"/>
              </p:cNvSpPr>
              <p:nvPr/>
            </p:nvSpPr>
            <p:spPr bwMode="auto">
              <a:xfrm>
                <a:off x="2332" y="17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83" name="Oval 10277"/>
              <p:cNvSpPr>
                <a:spLocks noChangeArrowheads="1"/>
              </p:cNvSpPr>
              <p:nvPr/>
            </p:nvSpPr>
            <p:spPr bwMode="auto">
              <a:xfrm>
                <a:off x="2806" y="27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84" name="Oval 10278"/>
              <p:cNvSpPr>
                <a:spLocks noChangeArrowheads="1"/>
              </p:cNvSpPr>
              <p:nvPr/>
            </p:nvSpPr>
            <p:spPr bwMode="auto">
              <a:xfrm>
                <a:off x="2806" y="12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85" name="Oval 10279"/>
              <p:cNvSpPr>
                <a:spLocks noChangeArrowheads="1"/>
              </p:cNvSpPr>
              <p:nvPr/>
            </p:nvSpPr>
            <p:spPr bwMode="auto">
              <a:xfrm>
                <a:off x="3502" y="15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86" name="Oval 10280"/>
              <p:cNvSpPr>
                <a:spLocks noChangeArrowheads="1"/>
              </p:cNvSpPr>
              <p:nvPr/>
            </p:nvSpPr>
            <p:spPr bwMode="auto">
              <a:xfrm>
                <a:off x="3502" y="11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87" name="Oval 10281"/>
              <p:cNvSpPr>
                <a:spLocks noChangeArrowheads="1"/>
              </p:cNvSpPr>
              <p:nvPr/>
            </p:nvSpPr>
            <p:spPr bwMode="auto">
              <a:xfrm>
                <a:off x="2572" y="30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88" name="Oval 10282"/>
              <p:cNvSpPr>
                <a:spLocks noChangeArrowheads="1"/>
              </p:cNvSpPr>
              <p:nvPr/>
            </p:nvSpPr>
            <p:spPr bwMode="auto">
              <a:xfrm>
                <a:off x="2572" y="11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89" name="Oval 10283"/>
              <p:cNvSpPr>
                <a:spLocks noChangeArrowheads="1"/>
              </p:cNvSpPr>
              <p:nvPr/>
            </p:nvSpPr>
            <p:spPr bwMode="auto">
              <a:xfrm>
                <a:off x="2092" y="28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90" name="Oval 10284"/>
              <p:cNvSpPr>
                <a:spLocks noChangeArrowheads="1"/>
              </p:cNvSpPr>
              <p:nvPr/>
            </p:nvSpPr>
            <p:spPr bwMode="auto">
              <a:xfrm>
                <a:off x="2092" y="15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91" name="Oval 10285"/>
              <p:cNvSpPr>
                <a:spLocks noChangeArrowheads="1"/>
              </p:cNvSpPr>
              <p:nvPr/>
            </p:nvSpPr>
            <p:spPr bwMode="auto">
              <a:xfrm>
                <a:off x="1852" y="23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92" name="Oval 10286"/>
              <p:cNvSpPr>
                <a:spLocks noChangeArrowheads="1"/>
              </p:cNvSpPr>
              <p:nvPr/>
            </p:nvSpPr>
            <p:spPr bwMode="auto">
              <a:xfrm>
                <a:off x="1852" y="29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93" name="Oval 10287"/>
              <p:cNvSpPr>
                <a:spLocks noChangeArrowheads="1"/>
              </p:cNvSpPr>
              <p:nvPr/>
            </p:nvSpPr>
            <p:spPr bwMode="auto">
              <a:xfrm>
                <a:off x="2092" y="15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94" name="Oval 10288"/>
              <p:cNvSpPr>
                <a:spLocks noChangeArrowheads="1"/>
              </p:cNvSpPr>
              <p:nvPr/>
            </p:nvSpPr>
            <p:spPr bwMode="auto">
              <a:xfrm>
                <a:off x="2092" y="29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95" name="Oval 10289"/>
              <p:cNvSpPr>
                <a:spLocks noChangeArrowheads="1"/>
              </p:cNvSpPr>
              <p:nvPr/>
            </p:nvSpPr>
            <p:spPr bwMode="auto">
              <a:xfrm>
                <a:off x="3040" y="20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96" name="Oval 10290"/>
              <p:cNvSpPr>
                <a:spLocks noChangeArrowheads="1"/>
              </p:cNvSpPr>
              <p:nvPr/>
            </p:nvSpPr>
            <p:spPr bwMode="auto">
              <a:xfrm>
                <a:off x="3040" y="13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97" name="Oval 10291"/>
              <p:cNvSpPr>
                <a:spLocks noChangeArrowheads="1"/>
              </p:cNvSpPr>
              <p:nvPr/>
            </p:nvSpPr>
            <p:spPr bwMode="auto">
              <a:xfrm>
                <a:off x="2332" y="20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98" name="Oval 10292"/>
              <p:cNvSpPr>
                <a:spLocks noChangeArrowheads="1"/>
              </p:cNvSpPr>
              <p:nvPr/>
            </p:nvSpPr>
            <p:spPr bwMode="auto">
              <a:xfrm>
                <a:off x="2332" y="27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99" name="Oval 10293"/>
              <p:cNvSpPr>
                <a:spLocks noChangeArrowheads="1"/>
              </p:cNvSpPr>
              <p:nvPr/>
            </p:nvSpPr>
            <p:spPr bwMode="auto">
              <a:xfrm>
                <a:off x="2092" y="32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00" name="Oval 10294"/>
              <p:cNvSpPr>
                <a:spLocks noChangeArrowheads="1"/>
              </p:cNvSpPr>
              <p:nvPr/>
            </p:nvSpPr>
            <p:spPr bwMode="auto">
              <a:xfrm>
                <a:off x="2092" y="18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01" name="Oval 10295"/>
              <p:cNvSpPr>
                <a:spLocks noChangeArrowheads="1"/>
              </p:cNvSpPr>
              <p:nvPr/>
            </p:nvSpPr>
            <p:spPr bwMode="auto">
              <a:xfrm>
                <a:off x="2572" y="17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02" name="Oval 10296"/>
              <p:cNvSpPr>
                <a:spLocks noChangeArrowheads="1"/>
              </p:cNvSpPr>
              <p:nvPr/>
            </p:nvSpPr>
            <p:spPr bwMode="auto">
              <a:xfrm>
                <a:off x="2572" y="17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03" name="Oval 10297"/>
              <p:cNvSpPr>
                <a:spLocks noChangeArrowheads="1"/>
              </p:cNvSpPr>
              <p:nvPr/>
            </p:nvSpPr>
            <p:spPr bwMode="auto">
              <a:xfrm>
                <a:off x="2092" y="32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04" name="Oval 10298"/>
              <p:cNvSpPr>
                <a:spLocks noChangeArrowheads="1"/>
              </p:cNvSpPr>
              <p:nvPr/>
            </p:nvSpPr>
            <p:spPr bwMode="auto">
              <a:xfrm>
                <a:off x="2092" y="19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05" name="Oval 10299"/>
              <p:cNvSpPr>
                <a:spLocks noChangeArrowheads="1"/>
              </p:cNvSpPr>
              <p:nvPr/>
            </p:nvSpPr>
            <p:spPr bwMode="auto">
              <a:xfrm>
                <a:off x="2092" y="24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06" name="Oval 10300"/>
              <p:cNvSpPr>
                <a:spLocks noChangeArrowheads="1"/>
              </p:cNvSpPr>
              <p:nvPr/>
            </p:nvSpPr>
            <p:spPr bwMode="auto">
              <a:xfrm>
                <a:off x="2092" y="25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07" name="Oval 10301"/>
              <p:cNvSpPr>
                <a:spLocks noChangeArrowheads="1"/>
              </p:cNvSpPr>
              <p:nvPr/>
            </p:nvSpPr>
            <p:spPr bwMode="auto">
              <a:xfrm>
                <a:off x="1852" y="31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08" name="Oval 10302"/>
              <p:cNvSpPr>
                <a:spLocks noChangeArrowheads="1"/>
              </p:cNvSpPr>
              <p:nvPr/>
            </p:nvSpPr>
            <p:spPr bwMode="auto">
              <a:xfrm>
                <a:off x="1852" y="20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09" name="Oval 10303"/>
              <p:cNvSpPr>
                <a:spLocks noChangeArrowheads="1"/>
              </p:cNvSpPr>
              <p:nvPr/>
            </p:nvSpPr>
            <p:spPr bwMode="auto">
              <a:xfrm>
                <a:off x="2806" y="33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10" name="Oval 10304"/>
              <p:cNvSpPr>
                <a:spLocks noChangeArrowheads="1"/>
              </p:cNvSpPr>
              <p:nvPr/>
            </p:nvSpPr>
            <p:spPr bwMode="auto">
              <a:xfrm>
                <a:off x="2806" y="11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11" name="Oval 10305"/>
              <p:cNvSpPr>
                <a:spLocks noChangeArrowheads="1"/>
              </p:cNvSpPr>
              <p:nvPr/>
            </p:nvSpPr>
            <p:spPr bwMode="auto">
              <a:xfrm>
                <a:off x="2092" y="26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12" name="Oval 10306"/>
              <p:cNvSpPr>
                <a:spLocks noChangeArrowheads="1"/>
              </p:cNvSpPr>
              <p:nvPr/>
            </p:nvSpPr>
            <p:spPr bwMode="auto">
              <a:xfrm>
                <a:off x="2092" y="24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13" name="Oval 10307"/>
              <p:cNvSpPr>
                <a:spLocks noChangeArrowheads="1"/>
              </p:cNvSpPr>
              <p:nvPr/>
            </p:nvSpPr>
            <p:spPr bwMode="auto">
              <a:xfrm>
                <a:off x="2572" y="15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14" name="Oval 10308"/>
              <p:cNvSpPr>
                <a:spLocks noChangeArrowheads="1"/>
              </p:cNvSpPr>
              <p:nvPr/>
            </p:nvSpPr>
            <p:spPr bwMode="auto">
              <a:xfrm>
                <a:off x="2572" y="24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15" name="Oval 10309"/>
              <p:cNvSpPr>
                <a:spLocks noChangeArrowheads="1"/>
              </p:cNvSpPr>
              <p:nvPr/>
            </p:nvSpPr>
            <p:spPr bwMode="auto">
              <a:xfrm>
                <a:off x="2332" y="25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16" name="Oval 10310"/>
              <p:cNvSpPr>
                <a:spLocks noChangeArrowheads="1"/>
              </p:cNvSpPr>
              <p:nvPr/>
            </p:nvSpPr>
            <p:spPr bwMode="auto">
              <a:xfrm>
                <a:off x="2332" y="20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17" name="Oval 10311"/>
              <p:cNvSpPr>
                <a:spLocks noChangeArrowheads="1"/>
              </p:cNvSpPr>
              <p:nvPr/>
            </p:nvSpPr>
            <p:spPr bwMode="auto">
              <a:xfrm>
                <a:off x="1852" y="27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18" name="Oval 10312"/>
              <p:cNvSpPr>
                <a:spLocks noChangeArrowheads="1"/>
              </p:cNvSpPr>
              <p:nvPr/>
            </p:nvSpPr>
            <p:spPr bwMode="auto">
              <a:xfrm>
                <a:off x="1852" y="31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19" name="Oval 10313"/>
              <p:cNvSpPr>
                <a:spLocks noChangeArrowheads="1"/>
              </p:cNvSpPr>
              <p:nvPr/>
            </p:nvSpPr>
            <p:spPr bwMode="auto">
              <a:xfrm>
                <a:off x="2572" y="29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20" name="Oval 10314"/>
              <p:cNvSpPr>
                <a:spLocks noChangeArrowheads="1"/>
              </p:cNvSpPr>
              <p:nvPr/>
            </p:nvSpPr>
            <p:spPr bwMode="auto">
              <a:xfrm>
                <a:off x="2572" y="12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21" name="Oval 10315"/>
              <p:cNvSpPr>
                <a:spLocks noChangeArrowheads="1"/>
              </p:cNvSpPr>
              <p:nvPr/>
            </p:nvSpPr>
            <p:spPr bwMode="auto">
              <a:xfrm>
                <a:off x="3274" y="19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22" name="Oval 10316"/>
              <p:cNvSpPr>
                <a:spLocks noChangeArrowheads="1"/>
              </p:cNvSpPr>
              <p:nvPr/>
            </p:nvSpPr>
            <p:spPr bwMode="auto">
              <a:xfrm>
                <a:off x="3274" y="11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23" name="Oval 10317"/>
              <p:cNvSpPr>
                <a:spLocks noChangeArrowheads="1"/>
              </p:cNvSpPr>
              <p:nvPr/>
            </p:nvSpPr>
            <p:spPr bwMode="auto">
              <a:xfrm>
                <a:off x="2332" y="24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24" name="Oval 10318"/>
              <p:cNvSpPr>
                <a:spLocks noChangeArrowheads="1"/>
              </p:cNvSpPr>
              <p:nvPr/>
            </p:nvSpPr>
            <p:spPr bwMode="auto">
              <a:xfrm>
                <a:off x="2332" y="17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25" name="Oval 10319"/>
              <p:cNvSpPr>
                <a:spLocks noChangeArrowheads="1"/>
              </p:cNvSpPr>
              <p:nvPr/>
            </p:nvSpPr>
            <p:spPr bwMode="auto">
              <a:xfrm>
                <a:off x="2332" y="18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26" name="Oval 10320"/>
              <p:cNvSpPr>
                <a:spLocks noChangeArrowheads="1"/>
              </p:cNvSpPr>
              <p:nvPr/>
            </p:nvSpPr>
            <p:spPr bwMode="auto">
              <a:xfrm>
                <a:off x="2332" y="24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27" name="Oval 10321"/>
              <p:cNvSpPr>
                <a:spLocks noChangeArrowheads="1"/>
              </p:cNvSpPr>
              <p:nvPr/>
            </p:nvSpPr>
            <p:spPr bwMode="auto">
              <a:xfrm>
                <a:off x="2092" y="21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28" name="Oval 10322"/>
              <p:cNvSpPr>
                <a:spLocks noChangeArrowheads="1"/>
              </p:cNvSpPr>
              <p:nvPr/>
            </p:nvSpPr>
            <p:spPr bwMode="auto">
              <a:xfrm>
                <a:off x="2092" y="26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29" name="Oval 10323"/>
              <p:cNvSpPr>
                <a:spLocks noChangeArrowheads="1"/>
              </p:cNvSpPr>
              <p:nvPr/>
            </p:nvSpPr>
            <p:spPr bwMode="auto">
              <a:xfrm>
                <a:off x="1852" y="29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30" name="Oval 10324"/>
              <p:cNvSpPr>
                <a:spLocks noChangeArrowheads="1"/>
              </p:cNvSpPr>
              <p:nvPr/>
            </p:nvSpPr>
            <p:spPr bwMode="auto">
              <a:xfrm>
                <a:off x="1852" y="28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31" name="Oval 10325"/>
              <p:cNvSpPr>
                <a:spLocks noChangeArrowheads="1"/>
              </p:cNvSpPr>
              <p:nvPr/>
            </p:nvSpPr>
            <p:spPr bwMode="auto">
              <a:xfrm>
                <a:off x="2572" y="19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32" name="Oval 10326"/>
              <p:cNvSpPr>
                <a:spLocks noChangeArrowheads="1"/>
              </p:cNvSpPr>
              <p:nvPr/>
            </p:nvSpPr>
            <p:spPr bwMode="auto">
              <a:xfrm>
                <a:off x="2572" y="21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33" name="Oval 10327"/>
              <p:cNvSpPr>
                <a:spLocks noChangeArrowheads="1"/>
              </p:cNvSpPr>
              <p:nvPr/>
            </p:nvSpPr>
            <p:spPr bwMode="auto">
              <a:xfrm>
                <a:off x="1852" y="33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34" name="Oval 10328"/>
              <p:cNvSpPr>
                <a:spLocks noChangeArrowheads="1"/>
              </p:cNvSpPr>
              <p:nvPr/>
            </p:nvSpPr>
            <p:spPr bwMode="auto">
              <a:xfrm>
                <a:off x="1852" y="22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35" name="Oval 10329"/>
              <p:cNvSpPr>
                <a:spLocks noChangeArrowheads="1"/>
              </p:cNvSpPr>
              <p:nvPr/>
            </p:nvSpPr>
            <p:spPr bwMode="auto">
              <a:xfrm>
                <a:off x="1606" y="31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36" name="Oval 10330"/>
              <p:cNvSpPr>
                <a:spLocks noChangeArrowheads="1"/>
              </p:cNvSpPr>
              <p:nvPr/>
            </p:nvSpPr>
            <p:spPr bwMode="auto">
              <a:xfrm>
                <a:off x="1606" y="29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37" name="Oval 10331"/>
              <p:cNvSpPr>
                <a:spLocks noChangeArrowheads="1"/>
              </p:cNvSpPr>
              <p:nvPr/>
            </p:nvSpPr>
            <p:spPr bwMode="auto">
              <a:xfrm>
                <a:off x="2092" y="19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38" name="Oval 10332"/>
              <p:cNvSpPr>
                <a:spLocks noChangeArrowheads="1"/>
              </p:cNvSpPr>
              <p:nvPr/>
            </p:nvSpPr>
            <p:spPr bwMode="auto">
              <a:xfrm>
                <a:off x="2092" y="30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39" name="Oval 10333"/>
              <p:cNvSpPr>
                <a:spLocks noChangeArrowheads="1"/>
              </p:cNvSpPr>
              <p:nvPr/>
            </p:nvSpPr>
            <p:spPr bwMode="auto">
              <a:xfrm>
                <a:off x="2332" y="20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40" name="Oval 10334"/>
              <p:cNvSpPr>
                <a:spLocks noChangeArrowheads="1"/>
              </p:cNvSpPr>
              <p:nvPr/>
            </p:nvSpPr>
            <p:spPr bwMode="auto">
              <a:xfrm>
                <a:off x="2332" y="28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41" name="Oval 10335"/>
              <p:cNvSpPr>
                <a:spLocks noChangeArrowheads="1"/>
              </p:cNvSpPr>
              <p:nvPr/>
            </p:nvSpPr>
            <p:spPr bwMode="auto">
              <a:xfrm>
                <a:off x="2332" y="24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42" name="Oval 10336"/>
              <p:cNvSpPr>
                <a:spLocks noChangeArrowheads="1"/>
              </p:cNvSpPr>
              <p:nvPr/>
            </p:nvSpPr>
            <p:spPr bwMode="auto">
              <a:xfrm>
                <a:off x="2332" y="17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43" name="Oval 10337"/>
              <p:cNvSpPr>
                <a:spLocks noChangeArrowheads="1"/>
              </p:cNvSpPr>
              <p:nvPr/>
            </p:nvSpPr>
            <p:spPr bwMode="auto">
              <a:xfrm>
                <a:off x="2572" y="21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44" name="Oval 10338"/>
              <p:cNvSpPr>
                <a:spLocks noChangeArrowheads="1"/>
              </p:cNvSpPr>
              <p:nvPr/>
            </p:nvSpPr>
            <p:spPr bwMode="auto">
              <a:xfrm>
                <a:off x="2572" y="17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45" name="Oval 10339"/>
              <p:cNvSpPr>
                <a:spLocks noChangeArrowheads="1"/>
              </p:cNvSpPr>
              <p:nvPr/>
            </p:nvSpPr>
            <p:spPr bwMode="auto">
              <a:xfrm>
                <a:off x="3730" y="13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46" name="Oval 10340"/>
              <p:cNvSpPr>
                <a:spLocks noChangeArrowheads="1"/>
              </p:cNvSpPr>
              <p:nvPr/>
            </p:nvSpPr>
            <p:spPr bwMode="auto">
              <a:xfrm>
                <a:off x="3730" y="11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47" name="Oval 10341"/>
              <p:cNvSpPr>
                <a:spLocks noChangeArrowheads="1"/>
              </p:cNvSpPr>
              <p:nvPr/>
            </p:nvSpPr>
            <p:spPr bwMode="auto">
              <a:xfrm>
                <a:off x="2572" y="14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48" name="Oval 10342"/>
              <p:cNvSpPr>
                <a:spLocks noChangeArrowheads="1"/>
              </p:cNvSpPr>
              <p:nvPr/>
            </p:nvSpPr>
            <p:spPr bwMode="auto">
              <a:xfrm>
                <a:off x="2572" y="28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49" name="Oval 10343"/>
              <p:cNvSpPr>
                <a:spLocks noChangeArrowheads="1"/>
              </p:cNvSpPr>
              <p:nvPr/>
            </p:nvSpPr>
            <p:spPr bwMode="auto">
              <a:xfrm>
                <a:off x="1606" y="28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50" name="Oval 10344"/>
              <p:cNvSpPr>
                <a:spLocks noChangeArrowheads="1"/>
              </p:cNvSpPr>
              <p:nvPr/>
            </p:nvSpPr>
            <p:spPr bwMode="auto">
              <a:xfrm>
                <a:off x="1606" y="31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51" name="Oval 10345"/>
              <p:cNvSpPr>
                <a:spLocks noChangeArrowheads="1"/>
              </p:cNvSpPr>
              <p:nvPr/>
            </p:nvSpPr>
            <p:spPr bwMode="auto">
              <a:xfrm>
                <a:off x="2572" y="25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52" name="Oval 10346"/>
              <p:cNvSpPr>
                <a:spLocks noChangeArrowheads="1"/>
              </p:cNvSpPr>
              <p:nvPr/>
            </p:nvSpPr>
            <p:spPr bwMode="auto">
              <a:xfrm>
                <a:off x="2572" y="13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53" name="Oval 10347"/>
              <p:cNvSpPr>
                <a:spLocks noChangeArrowheads="1"/>
              </p:cNvSpPr>
              <p:nvPr/>
            </p:nvSpPr>
            <p:spPr bwMode="auto">
              <a:xfrm>
                <a:off x="2572" y="22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54" name="Oval 10348"/>
              <p:cNvSpPr>
                <a:spLocks noChangeArrowheads="1"/>
              </p:cNvSpPr>
              <p:nvPr/>
            </p:nvSpPr>
            <p:spPr bwMode="auto">
              <a:xfrm>
                <a:off x="2572" y="14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55" name="Oval 10349"/>
              <p:cNvSpPr>
                <a:spLocks noChangeArrowheads="1"/>
              </p:cNvSpPr>
              <p:nvPr/>
            </p:nvSpPr>
            <p:spPr bwMode="auto">
              <a:xfrm>
                <a:off x="2806" y="16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56" name="Oval 10350"/>
              <p:cNvSpPr>
                <a:spLocks noChangeArrowheads="1"/>
              </p:cNvSpPr>
              <p:nvPr/>
            </p:nvSpPr>
            <p:spPr bwMode="auto">
              <a:xfrm>
                <a:off x="2806" y="13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57" name="Oval 10351"/>
              <p:cNvSpPr>
                <a:spLocks noChangeArrowheads="1"/>
              </p:cNvSpPr>
              <p:nvPr/>
            </p:nvSpPr>
            <p:spPr bwMode="auto">
              <a:xfrm>
                <a:off x="2092" y="24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58" name="Oval 10352"/>
              <p:cNvSpPr>
                <a:spLocks noChangeArrowheads="1"/>
              </p:cNvSpPr>
              <p:nvPr/>
            </p:nvSpPr>
            <p:spPr bwMode="auto">
              <a:xfrm>
                <a:off x="2092" y="27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59" name="Oval 10353"/>
              <p:cNvSpPr>
                <a:spLocks noChangeArrowheads="1"/>
              </p:cNvSpPr>
              <p:nvPr/>
            </p:nvSpPr>
            <p:spPr bwMode="auto">
              <a:xfrm>
                <a:off x="2806" y="18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60" name="Oval 10354"/>
              <p:cNvSpPr>
                <a:spLocks noChangeArrowheads="1"/>
              </p:cNvSpPr>
              <p:nvPr/>
            </p:nvSpPr>
            <p:spPr bwMode="auto">
              <a:xfrm>
                <a:off x="2806" y="16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61" name="Oval 10355"/>
              <p:cNvSpPr>
                <a:spLocks noChangeArrowheads="1"/>
              </p:cNvSpPr>
              <p:nvPr/>
            </p:nvSpPr>
            <p:spPr bwMode="auto">
              <a:xfrm>
                <a:off x="2572" y="13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62" name="Oval 10356"/>
              <p:cNvSpPr>
                <a:spLocks noChangeArrowheads="1"/>
              </p:cNvSpPr>
              <p:nvPr/>
            </p:nvSpPr>
            <p:spPr bwMode="auto">
              <a:xfrm>
                <a:off x="2572" y="27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63" name="Oval 10357"/>
              <p:cNvSpPr>
                <a:spLocks noChangeArrowheads="1"/>
              </p:cNvSpPr>
              <p:nvPr/>
            </p:nvSpPr>
            <p:spPr bwMode="auto">
              <a:xfrm>
                <a:off x="2332" y="13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64" name="Oval 10358"/>
              <p:cNvSpPr>
                <a:spLocks noChangeArrowheads="1"/>
              </p:cNvSpPr>
              <p:nvPr/>
            </p:nvSpPr>
            <p:spPr bwMode="auto">
              <a:xfrm>
                <a:off x="2332" y="33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65" name="Oval 10359"/>
              <p:cNvSpPr>
                <a:spLocks noChangeArrowheads="1"/>
              </p:cNvSpPr>
              <p:nvPr/>
            </p:nvSpPr>
            <p:spPr bwMode="auto">
              <a:xfrm>
                <a:off x="2092" y="24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66" name="Oval 10360"/>
              <p:cNvSpPr>
                <a:spLocks noChangeArrowheads="1"/>
              </p:cNvSpPr>
              <p:nvPr/>
            </p:nvSpPr>
            <p:spPr bwMode="auto">
              <a:xfrm>
                <a:off x="2092" y="21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67" name="Oval 10361"/>
              <p:cNvSpPr>
                <a:spLocks noChangeArrowheads="1"/>
              </p:cNvSpPr>
              <p:nvPr/>
            </p:nvSpPr>
            <p:spPr bwMode="auto">
              <a:xfrm>
                <a:off x="3274" y="12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68" name="Oval 10362"/>
              <p:cNvSpPr>
                <a:spLocks noChangeArrowheads="1"/>
              </p:cNvSpPr>
              <p:nvPr/>
            </p:nvSpPr>
            <p:spPr bwMode="auto">
              <a:xfrm>
                <a:off x="3274" y="15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69" name="Oval 10363"/>
              <p:cNvSpPr>
                <a:spLocks noChangeArrowheads="1"/>
              </p:cNvSpPr>
              <p:nvPr/>
            </p:nvSpPr>
            <p:spPr bwMode="auto">
              <a:xfrm>
                <a:off x="1852" y="32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70" name="Oval 10364"/>
              <p:cNvSpPr>
                <a:spLocks noChangeArrowheads="1"/>
              </p:cNvSpPr>
              <p:nvPr/>
            </p:nvSpPr>
            <p:spPr bwMode="auto">
              <a:xfrm>
                <a:off x="1852" y="23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71" name="Oval 10365"/>
              <p:cNvSpPr>
                <a:spLocks noChangeArrowheads="1"/>
              </p:cNvSpPr>
              <p:nvPr/>
            </p:nvSpPr>
            <p:spPr bwMode="auto">
              <a:xfrm>
                <a:off x="2332" y="21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72" name="Oval 10366"/>
              <p:cNvSpPr>
                <a:spLocks noChangeArrowheads="1"/>
              </p:cNvSpPr>
              <p:nvPr/>
            </p:nvSpPr>
            <p:spPr bwMode="auto">
              <a:xfrm>
                <a:off x="2332" y="21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73" name="Oval 10367"/>
              <p:cNvSpPr>
                <a:spLocks noChangeArrowheads="1"/>
              </p:cNvSpPr>
              <p:nvPr/>
            </p:nvSpPr>
            <p:spPr bwMode="auto">
              <a:xfrm>
                <a:off x="2806" y="13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74" name="Oval 10368"/>
              <p:cNvSpPr>
                <a:spLocks noChangeArrowheads="1"/>
              </p:cNvSpPr>
              <p:nvPr/>
            </p:nvSpPr>
            <p:spPr bwMode="auto">
              <a:xfrm>
                <a:off x="2806" y="16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75" name="Oval 10369"/>
              <p:cNvSpPr>
                <a:spLocks noChangeArrowheads="1"/>
              </p:cNvSpPr>
              <p:nvPr/>
            </p:nvSpPr>
            <p:spPr bwMode="auto">
              <a:xfrm>
                <a:off x="2092" y="23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76" name="Oval 10370"/>
              <p:cNvSpPr>
                <a:spLocks noChangeArrowheads="1"/>
              </p:cNvSpPr>
              <p:nvPr/>
            </p:nvSpPr>
            <p:spPr bwMode="auto">
              <a:xfrm>
                <a:off x="2092" y="22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77" name="Oval 10371"/>
              <p:cNvSpPr>
                <a:spLocks noChangeArrowheads="1"/>
              </p:cNvSpPr>
              <p:nvPr/>
            </p:nvSpPr>
            <p:spPr bwMode="auto">
              <a:xfrm>
                <a:off x="1852" y="32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78" name="Oval 10372"/>
              <p:cNvSpPr>
                <a:spLocks noChangeArrowheads="1"/>
              </p:cNvSpPr>
              <p:nvPr/>
            </p:nvSpPr>
            <p:spPr bwMode="auto">
              <a:xfrm>
                <a:off x="1852" y="21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79" name="Oval 10373"/>
              <p:cNvSpPr>
                <a:spLocks noChangeArrowheads="1"/>
              </p:cNvSpPr>
              <p:nvPr/>
            </p:nvSpPr>
            <p:spPr bwMode="auto">
              <a:xfrm>
                <a:off x="2092" y="32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80" name="Oval 10374"/>
              <p:cNvSpPr>
                <a:spLocks noChangeArrowheads="1"/>
              </p:cNvSpPr>
              <p:nvPr/>
            </p:nvSpPr>
            <p:spPr bwMode="auto">
              <a:xfrm>
                <a:off x="2092" y="20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81" name="Oval 10375"/>
              <p:cNvSpPr>
                <a:spLocks noChangeArrowheads="1"/>
              </p:cNvSpPr>
              <p:nvPr/>
            </p:nvSpPr>
            <p:spPr bwMode="auto">
              <a:xfrm>
                <a:off x="2332" y="22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82" name="Oval 10376"/>
              <p:cNvSpPr>
                <a:spLocks noChangeArrowheads="1"/>
              </p:cNvSpPr>
              <p:nvPr/>
            </p:nvSpPr>
            <p:spPr bwMode="auto">
              <a:xfrm>
                <a:off x="2332" y="19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83" name="Oval 10377"/>
              <p:cNvSpPr>
                <a:spLocks noChangeArrowheads="1"/>
              </p:cNvSpPr>
              <p:nvPr/>
            </p:nvSpPr>
            <p:spPr bwMode="auto">
              <a:xfrm>
                <a:off x="2092" y="21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84" name="Oval 10378"/>
              <p:cNvSpPr>
                <a:spLocks noChangeArrowheads="1"/>
              </p:cNvSpPr>
              <p:nvPr/>
            </p:nvSpPr>
            <p:spPr bwMode="auto">
              <a:xfrm>
                <a:off x="2092" y="25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85" name="Oval 10379"/>
              <p:cNvSpPr>
                <a:spLocks noChangeArrowheads="1"/>
              </p:cNvSpPr>
              <p:nvPr/>
            </p:nvSpPr>
            <p:spPr bwMode="auto">
              <a:xfrm>
                <a:off x="3274" y="15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86" name="Oval 10380"/>
              <p:cNvSpPr>
                <a:spLocks noChangeArrowheads="1"/>
              </p:cNvSpPr>
              <p:nvPr/>
            </p:nvSpPr>
            <p:spPr bwMode="auto">
              <a:xfrm>
                <a:off x="3274" y="12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87" name="Oval 10381"/>
              <p:cNvSpPr>
                <a:spLocks noChangeArrowheads="1"/>
              </p:cNvSpPr>
              <p:nvPr/>
            </p:nvSpPr>
            <p:spPr bwMode="auto">
              <a:xfrm>
                <a:off x="2806" y="28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88" name="Oval 10382"/>
              <p:cNvSpPr>
                <a:spLocks noChangeArrowheads="1"/>
              </p:cNvSpPr>
              <p:nvPr/>
            </p:nvSpPr>
            <p:spPr bwMode="auto">
              <a:xfrm>
                <a:off x="2806" y="12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89" name="Oval 10383"/>
              <p:cNvSpPr>
                <a:spLocks noChangeArrowheads="1"/>
              </p:cNvSpPr>
              <p:nvPr/>
            </p:nvSpPr>
            <p:spPr bwMode="auto">
              <a:xfrm>
                <a:off x="1852" y="20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90" name="Oval 10384"/>
              <p:cNvSpPr>
                <a:spLocks noChangeArrowheads="1"/>
              </p:cNvSpPr>
              <p:nvPr/>
            </p:nvSpPr>
            <p:spPr bwMode="auto">
              <a:xfrm>
                <a:off x="1852" y="31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91" name="Oval 10385"/>
              <p:cNvSpPr>
                <a:spLocks noChangeArrowheads="1"/>
              </p:cNvSpPr>
              <p:nvPr/>
            </p:nvSpPr>
            <p:spPr bwMode="auto">
              <a:xfrm>
                <a:off x="2332" y="18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92" name="Oval 10386"/>
              <p:cNvSpPr>
                <a:spLocks noChangeArrowheads="1"/>
              </p:cNvSpPr>
              <p:nvPr/>
            </p:nvSpPr>
            <p:spPr bwMode="auto">
              <a:xfrm>
                <a:off x="2332" y="21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93" name="Oval 10387"/>
              <p:cNvSpPr>
                <a:spLocks noChangeArrowheads="1"/>
              </p:cNvSpPr>
              <p:nvPr/>
            </p:nvSpPr>
            <p:spPr bwMode="auto">
              <a:xfrm>
                <a:off x="1852" y="26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94" name="Oval 10388"/>
              <p:cNvSpPr>
                <a:spLocks noChangeArrowheads="1"/>
              </p:cNvSpPr>
              <p:nvPr/>
            </p:nvSpPr>
            <p:spPr bwMode="auto">
              <a:xfrm>
                <a:off x="1852" y="30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95" name="Oval 10389"/>
              <p:cNvSpPr>
                <a:spLocks noChangeArrowheads="1"/>
              </p:cNvSpPr>
              <p:nvPr/>
            </p:nvSpPr>
            <p:spPr bwMode="auto">
              <a:xfrm>
                <a:off x="2572" y="27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96" name="Oval 10390"/>
              <p:cNvSpPr>
                <a:spLocks noChangeArrowheads="1"/>
              </p:cNvSpPr>
              <p:nvPr/>
            </p:nvSpPr>
            <p:spPr bwMode="auto">
              <a:xfrm>
                <a:off x="2572" y="14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97" name="Oval 10391"/>
              <p:cNvSpPr>
                <a:spLocks noChangeArrowheads="1"/>
              </p:cNvSpPr>
              <p:nvPr/>
            </p:nvSpPr>
            <p:spPr bwMode="auto">
              <a:xfrm>
                <a:off x="2332" y="25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98" name="Oval 10392"/>
              <p:cNvSpPr>
                <a:spLocks noChangeArrowheads="1"/>
              </p:cNvSpPr>
              <p:nvPr/>
            </p:nvSpPr>
            <p:spPr bwMode="auto">
              <a:xfrm>
                <a:off x="2332" y="16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499" name="Oval 10393"/>
              <p:cNvSpPr>
                <a:spLocks noChangeArrowheads="1"/>
              </p:cNvSpPr>
              <p:nvPr/>
            </p:nvSpPr>
            <p:spPr bwMode="auto">
              <a:xfrm>
                <a:off x="2572" y="13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00" name="Oval 10394"/>
              <p:cNvSpPr>
                <a:spLocks noChangeArrowheads="1"/>
              </p:cNvSpPr>
              <p:nvPr/>
            </p:nvSpPr>
            <p:spPr bwMode="auto">
              <a:xfrm>
                <a:off x="2572" y="27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01" name="Oval 10395"/>
              <p:cNvSpPr>
                <a:spLocks noChangeArrowheads="1"/>
              </p:cNvSpPr>
              <p:nvPr/>
            </p:nvSpPr>
            <p:spPr bwMode="auto">
              <a:xfrm>
                <a:off x="2332" y="23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02" name="Oval 10396"/>
              <p:cNvSpPr>
                <a:spLocks noChangeArrowheads="1"/>
              </p:cNvSpPr>
              <p:nvPr/>
            </p:nvSpPr>
            <p:spPr bwMode="auto">
              <a:xfrm>
                <a:off x="2332" y="20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03" name="Oval 10397"/>
              <p:cNvSpPr>
                <a:spLocks noChangeArrowheads="1"/>
              </p:cNvSpPr>
              <p:nvPr/>
            </p:nvSpPr>
            <p:spPr bwMode="auto">
              <a:xfrm>
                <a:off x="2572" y="24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04" name="Oval 10398"/>
              <p:cNvSpPr>
                <a:spLocks noChangeArrowheads="1"/>
              </p:cNvSpPr>
              <p:nvPr/>
            </p:nvSpPr>
            <p:spPr bwMode="auto">
              <a:xfrm>
                <a:off x="2572" y="14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05" name="Oval 10399"/>
              <p:cNvSpPr>
                <a:spLocks noChangeArrowheads="1"/>
              </p:cNvSpPr>
              <p:nvPr/>
            </p:nvSpPr>
            <p:spPr bwMode="auto">
              <a:xfrm>
                <a:off x="2806" y="16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06" name="Oval 10400"/>
              <p:cNvSpPr>
                <a:spLocks noChangeArrowheads="1"/>
              </p:cNvSpPr>
              <p:nvPr/>
            </p:nvSpPr>
            <p:spPr bwMode="auto">
              <a:xfrm>
                <a:off x="2806" y="13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07" name="Oval 10401"/>
              <p:cNvSpPr>
                <a:spLocks noChangeArrowheads="1"/>
              </p:cNvSpPr>
              <p:nvPr/>
            </p:nvSpPr>
            <p:spPr bwMode="auto">
              <a:xfrm>
                <a:off x="1852" y="23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08" name="Oval 10402"/>
              <p:cNvSpPr>
                <a:spLocks noChangeArrowheads="1"/>
              </p:cNvSpPr>
              <p:nvPr/>
            </p:nvSpPr>
            <p:spPr bwMode="auto">
              <a:xfrm>
                <a:off x="1852" y="30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09" name="Oval 10403"/>
              <p:cNvSpPr>
                <a:spLocks noChangeArrowheads="1"/>
              </p:cNvSpPr>
              <p:nvPr/>
            </p:nvSpPr>
            <p:spPr bwMode="auto">
              <a:xfrm>
                <a:off x="4180" y="11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10" name="Oval 10404"/>
              <p:cNvSpPr>
                <a:spLocks noChangeArrowheads="1"/>
              </p:cNvSpPr>
              <p:nvPr/>
            </p:nvSpPr>
            <p:spPr bwMode="auto">
              <a:xfrm>
                <a:off x="4180" y="11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11" name="Oval 10405"/>
              <p:cNvSpPr>
                <a:spLocks noChangeArrowheads="1"/>
              </p:cNvSpPr>
              <p:nvPr/>
            </p:nvSpPr>
            <p:spPr bwMode="auto">
              <a:xfrm>
                <a:off x="2806" y="14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12" name="Oval 10406"/>
              <p:cNvSpPr>
                <a:spLocks noChangeArrowheads="1"/>
              </p:cNvSpPr>
              <p:nvPr/>
            </p:nvSpPr>
            <p:spPr bwMode="auto">
              <a:xfrm>
                <a:off x="2806" y="19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13" name="Oval 10407"/>
              <p:cNvSpPr>
                <a:spLocks noChangeArrowheads="1"/>
              </p:cNvSpPr>
              <p:nvPr/>
            </p:nvSpPr>
            <p:spPr bwMode="auto">
              <a:xfrm>
                <a:off x="2572" y="25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14" name="Oval 10408"/>
              <p:cNvSpPr>
                <a:spLocks noChangeArrowheads="1"/>
              </p:cNvSpPr>
              <p:nvPr/>
            </p:nvSpPr>
            <p:spPr bwMode="auto">
              <a:xfrm>
                <a:off x="2572" y="13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15" name="Oval 10409"/>
              <p:cNvSpPr>
                <a:spLocks noChangeArrowheads="1"/>
              </p:cNvSpPr>
              <p:nvPr/>
            </p:nvSpPr>
            <p:spPr bwMode="auto">
              <a:xfrm>
                <a:off x="2332" y="21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16" name="Oval 10410"/>
              <p:cNvSpPr>
                <a:spLocks noChangeArrowheads="1"/>
              </p:cNvSpPr>
              <p:nvPr/>
            </p:nvSpPr>
            <p:spPr bwMode="auto">
              <a:xfrm>
                <a:off x="2332" y="17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17" name="Oval 10411"/>
              <p:cNvSpPr>
                <a:spLocks noChangeArrowheads="1"/>
              </p:cNvSpPr>
              <p:nvPr/>
            </p:nvSpPr>
            <p:spPr bwMode="auto">
              <a:xfrm>
                <a:off x="1852" y="28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18" name="Oval 10412"/>
              <p:cNvSpPr>
                <a:spLocks noChangeArrowheads="1"/>
              </p:cNvSpPr>
              <p:nvPr/>
            </p:nvSpPr>
            <p:spPr bwMode="auto">
              <a:xfrm>
                <a:off x="1852" y="31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19" name="Oval 10413"/>
              <p:cNvSpPr>
                <a:spLocks noChangeArrowheads="1"/>
              </p:cNvSpPr>
              <p:nvPr/>
            </p:nvSpPr>
            <p:spPr bwMode="auto">
              <a:xfrm>
                <a:off x="1852" y="21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20" name="Oval 10414"/>
              <p:cNvSpPr>
                <a:spLocks noChangeArrowheads="1"/>
              </p:cNvSpPr>
              <p:nvPr/>
            </p:nvSpPr>
            <p:spPr bwMode="auto">
              <a:xfrm>
                <a:off x="1852" y="28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21" name="Oval 10415"/>
              <p:cNvSpPr>
                <a:spLocks noChangeArrowheads="1"/>
              </p:cNvSpPr>
              <p:nvPr/>
            </p:nvSpPr>
            <p:spPr bwMode="auto">
              <a:xfrm>
                <a:off x="2806" y="27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22" name="Oval 10416"/>
              <p:cNvSpPr>
                <a:spLocks noChangeArrowheads="1"/>
              </p:cNvSpPr>
              <p:nvPr/>
            </p:nvSpPr>
            <p:spPr bwMode="auto">
              <a:xfrm>
                <a:off x="2806" y="12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23" name="Oval 10417"/>
              <p:cNvSpPr>
                <a:spLocks noChangeArrowheads="1"/>
              </p:cNvSpPr>
              <p:nvPr/>
            </p:nvSpPr>
            <p:spPr bwMode="auto">
              <a:xfrm>
                <a:off x="2092" y="19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24" name="Oval 10418"/>
              <p:cNvSpPr>
                <a:spLocks noChangeArrowheads="1"/>
              </p:cNvSpPr>
              <p:nvPr/>
            </p:nvSpPr>
            <p:spPr bwMode="auto">
              <a:xfrm>
                <a:off x="2092" y="30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25" name="Oval 10419"/>
              <p:cNvSpPr>
                <a:spLocks noChangeArrowheads="1"/>
              </p:cNvSpPr>
              <p:nvPr/>
            </p:nvSpPr>
            <p:spPr bwMode="auto">
              <a:xfrm>
                <a:off x="1852" y="21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26" name="Oval 10420"/>
              <p:cNvSpPr>
                <a:spLocks noChangeArrowheads="1"/>
              </p:cNvSpPr>
              <p:nvPr/>
            </p:nvSpPr>
            <p:spPr bwMode="auto">
              <a:xfrm>
                <a:off x="1852" y="33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27" name="Oval 10421"/>
              <p:cNvSpPr>
                <a:spLocks noChangeArrowheads="1"/>
              </p:cNvSpPr>
              <p:nvPr/>
            </p:nvSpPr>
            <p:spPr bwMode="auto">
              <a:xfrm>
                <a:off x="1852" y="22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28" name="Oval 10422"/>
              <p:cNvSpPr>
                <a:spLocks noChangeArrowheads="1"/>
              </p:cNvSpPr>
              <p:nvPr/>
            </p:nvSpPr>
            <p:spPr bwMode="auto">
              <a:xfrm>
                <a:off x="1852" y="30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29" name="Oval 10423"/>
              <p:cNvSpPr>
                <a:spLocks noChangeArrowheads="1"/>
              </p:cNvSpPr>
              <p:nvPr/>
            </p:nvSpPr>
            <p:spPr bwMode="auto">
              <a:xfrm>
                <a:off x="2572" y="15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30" name="Oval 10424"/>
              <p:cNvSpPr>
                <a:spLocks noChangeArrowheads="1"/>
              </p:cNvSpPr>
              <p:nvPr/>
            </p:nvSpPr>
            <p:spPr bwMode="auto">
              <a:xfrm>
                <a:off x="2572" y="22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31" name="Oval 10425"/>
              <p:cNvSpPr>
                <a:spLocks noChangeArrowheads="1"/>
              </p:cNvSpPr>
              <p:nvPr/>
            </p:nvSpPr>
            <p:spPr bwMode="auto">
              <a:xfrm>
                <a:off x="2572" y="17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32" name="Oval 10426"/>
              <p:cNvSpPr>
                <a:spLocks noChangeArrowheads="1"/>
              </p:cNvSpPr>
              <p:nvPr/>
            </p:nvSpPr>
            <p:spPr bwMode="auto">
              <a:xfrm>
                <a:off x="2572" y="18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33" name="Oval 10427"/>
              <p:cNvSpPr>
                <a:spLocks noChangeArrowheads="1"/>
              </p:cNvSpPr>
              <p:nvPr/>
            </p:nvSpPr>
            <p:spPr bwMode="auto">
              <a:xfrm>
                <a:off x="2572" y="18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34" name="Oval 10428"/>
              <p:cNvSpPr>
                <a:spLocks noChangeArrowheads="1"/>
              </p:cNvSpPr>
              <p:nvPr/>
            </p:nvSpPr>
            <p:spPr bwMode="auto">
              <a:xfrm>
                <a:off x="2572" y="19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35" name="Oval 10429"/>
              <p:cNvSpPr>
                <a:spLocks noChangeArrowheads="1"/>
              </p:cNvSpPr>
              <p:nvPr/>
            </p:nvSpPr>
            <p:spPr bwMode="auto">
              <a:xfrm>
                <a:off x="2332" y="19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36" name="Oval 10430"/>
              <p:cNvSpPr>
                <a:spLocks noChangeArrowheads="1"/>
              </p:cNvSpPr>
              <p:nvPr/>
            </p:nvSpPr>
            <p:spPr bwMode="auto">
              <a:xfrm>
                <a:off x="2332" y="25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37" name="Oval 10431"/>
              <p:cNvSpPr>
                <a:spLocks noChangeArrowheads="1"/>
              </p:cNvSpPr>
              <p:nvPr/>
            </p:nvSpPr>
            <p:spPr bwMode="auto">
              <a:xfrm>
                <a:off x="3274" y="12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38" name="Oval 10432"/>
              <p:cNvSpPr>
                <a:spLocks noChangeArrowheads="1"/>
              </p:cNvSpPr>
              <p:nvPr/>
            </p:nvSpPr>
            <p:spPr bwMode="auto">
              <a:xfrm>
                <a:off x="3274" y="14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39" name="Oval 10433"/>
              <p:cNvSpPr>
                <a:spLocks noChangeArrowheads="1"/>
              </p:cNvSpPr>
              <p:nvPr/>
            </p:nvSpPr>
            <p:spPr bwMode="auto">
              <a:xfrm>
                <a:off x="3040" y="12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40" name="Oval 10434"/>
              <p:cNvSpPr>
                <a:spLocks noChangeArrowheads="1"/>
              </p:cNvSpPr>
              <p:nvPr/>
            </p:nvSpPr>
            <p:spPr bwMode="auto">
              <a:xfrm>
                <a:off x="3040" y="18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41" name="Oval 10435"/>
              <p:cNvSpPr>
                <a:spLocks noChangeArrowheads="1"/>
              </p:cNvSpPr>
              <p:nvPr/>
            </p:nvSpPr>
            <p:spPr bwMode="auto">
              <a:xfrm>
                <a:off x="2806" y="25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42" name="Oval 10436"/>
              <p:cNvSpPr>
                <a:spLocks noChangeArrowheads="1"/>
              </p:cNvSpPr>
              <p:nvPr/>
            </p:nvSpPr>
            <p:spPr bwMode="auto">
              <a:xfrm>
                <a:off x="2806" y="11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43" name="Oval 10437"/>
              <p:cNvSpPr>
                <a:spLocks noChangeArrowheads="1"/>
              </p:cNvSpPr>
              <p:nvPr/>
            </p:nvSpPr>
            <p:spPr bwMode="auto">
              <a:xfrm>
                <a:off x="1852" y="32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44" name="Oval 10438"/>
              <p:cNvSpPr>
                <a:spLocks noChangeArrowheads="1"/>
              </p:cNvSpPr>
              <p:nvPr/>
            </p:nvSpPr>
            <p:spPr bwMode="auto">
              <a:xfrm>
                <a:off x="1852" y="22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45" name="Oval 10439"/>
              <p:cNvSpPr>
                <a:spLocks noChangeArrowheads="1"/>
              </p:cNvSpPr>
              <p:nvPr/>
            </p:nvSpPr>
            <p:spPr bwMode="auto">
              <a:xfrm>
                <a:off x="2332" y="24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46" name="Oval 10440"/>
              <p:cNvSpPr>
                <a:spLocks noChangeArrowheads="1"/>
              </p:cNvSpPr>
              <p:nvPr/>
            </p:nvSpPr>
            <p:spPr bwMode="auto">
              <a:xfrm>
                <a:off x="2332" y="20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47" name="Oval 10441"/>
              <p:cNvSpPr>
                <a:spLocks noChangeArrowheads="1"/>
              </p:cNvSpPr>
              <p:nvPr/>
            </p:nvSpPr>
            <p:spPr bwMode="auto">
              <a:xfrm>
                <a:off x="2092" y="25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48" name="Oval 10442"/>
              <p:cNvSpPr>
                <a:spLocks noChangeArrowheads="1"/>
              </p:cNvSpPr>
              <p:nvPr/>
            </p:nvSpPr>
            <p:spPr bwMode="auto">
              <a:xfrm>
                <a:off x="2092" y="27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49" name="Oval 10443"/>
              <p:cNvSpPr>
                <a:spLocks noChangeArrowheads="1"/>
              </p:cNvSpPr>
              <p:nvPr/>
            </p:nvSpPr>
            <p:spPr bwMode="auto">
              <a:xfrm>
                <a:off x="1852" y="27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50" name="Oval 10444"/>
              <p:cNvSpPr>
                <a:spLocks noChangeArrowheads="1"/>
              </p:cNvSpPr>
              <p:nvPr/>
            </p:nvSpPr>
            <p:spPr bwMode="auto">
              <a:xfrm>
                <a:off x="1852" y="32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51" name="Oval 10445"/>
              <p:cNvSpPr>
                <a:spLocks noChangeArrowheads="1"/>
              </p:cNvSpPr>
              <p:nvPr/>
            </p:nvSpPr>
            <p:spPr bwMode="auto">
              <a:xfrm>
                <a:off x="2572" y="12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52" name="Oval 10446"/>
              <p:cNvSpPr>
                <a:spLocks noChangeArrowheads="1"/>
              </p:cNvSpPr>
              <p:nvPr/>
            </p:nvSpPr>
            <p:spPr bwMode="auto">
              <a:xfrm>
                <a:off x="2572" y="29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53" name="Oval 10447"/>
              <p:cNvSpPr>
                <a:spLocks noChangeArrowheads="1"/>
              </p:cNvSpPr>
              <p:nvPr/>
            </p:nvSpPr>
            <p:spPr bwMode="auto">
              <a:xfrm>
                <a:off x="2332" y="22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54" name="Oval 10448"/>
              <p:cNvSpPr>
                <a:spLocks noChangeArrowheads="1"/>
              </p:cNvSpPr>
              <p:nvPr/>
            </p:nvSpPr>
            <p:spPr bwMode="auto">
              <a:xfrm>
                <a:off x="2332" y="19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55" name="Oval 10449"/>
              <p:cNvSpPr>
                <a:spLocks noChangeArrowheads="1"/>
              </p:cNvSpPr>
              <p:nvPr/>
            </p:nvSpPr>
            <p:spPr bwMode="auto">
              <a:xfrm>
                <a:off x="2332" y="27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56" name="Oval 10450"/>
              <p:cNvSpPr>
                <a:spLocks noChangeArrowheads="1"/>
              </p:cNvSpPr>
              <p:nvPr/>
            </p:nvSpPr>
            <p:spPr bwMode="auto">
              <a:xfrm>
                <a:off x="2332" y="18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57" name="Oval 10451"/>
              <p:cNvSpPr>
                <a:spLocks noChangeArrowheads="1"/>
              </p:cNvSpPr>
              <p:nvPr/>
            </p:nvSpPr>
            <p:spPr bwMode="auto">
              <a:xfrm>
                <a:off x="2572" y="26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58" name="Oval 10452"/>
              <p:cNvSpPr>
                <a:spLocks noChangeArrowheads="1"/>
              </p:cNvSpPr>
              <p:nvPr/>
            </p:nvSpPr>
            <p:spPr bwMode="auto">
              <a:xfrm>
                <a:off x="2572" y="13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59" name="Oval 10453"/>
              <p:cNvSpPr>
                <a:spLocks noChangeArrowheads="1"/>
              </p:cNvSpPr>
              <p:nvPr/>
            </p:nvSpPr>
            <p:spPr bwMode="auto">
              <a:xfrm>
                <a:off x="2332" y="29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60" name="Oval 10454"/>
              <p:cNvSpPr>
                <a:spLocks noChangeArrowheads="1"/>
              </p:cNvSpPr>
              <p:nvPr/>
            </p:nvSpPr>
            <p:spPr bwMode="auto">
              <a:xfrm>
                <a:off x="2332" y="12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61" name="Oval 10455"/>
              <p:cNvSpPr>
                <a:spLocks noChangeArrowheads="1"/>
              </p:cNvSpPr>
              <p:nvPr/>
            </p:nvSpPr>
            <p:spPr bwMode="auto">
              <a:xfrm>
                <a:off x="2806" y="13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62" name="Oval 10456"/>
              <p:cNvSpPr>
                <a:spLocks noChangeArrowheads="1"/>
              </p:cNvSpPr>
              <p:nvPr/>
            </p:nvSpPr>
            <p:spPr bwMode="auto">
              <a:xfrm>
                <a:off x="2806" y="18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63" name="Oval 10457"/>
              <p:cNvSpPr>
                <a:spLocks noChangeArrowheads="1"/>
              </p:cNvSpPr>
              <p:nvPr/>
            </p:nvSpPr>
            <p:spPr bwMode="auto">
              <a:xfrm>
                <a:off x="1606" y="30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64" name="Oval 10458"/>
              <p:cNvSpPr>
                <a:spLocks noChangeArrowheads="1"/>
              </p:cNvSpPr>
              <p:nvPr/>
            </p:nvSpPr>
            <p:spPr bwMode="auto">
              <a:xfrm>
                <a:off x="1606" y="33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65" name="Oval 10459"/>
              <p:cNvSpPr>
                <a:spLocks noChangeArrowheads="1"/>
              </p:cNvSpPr>
              <p:nvPr/>
            </p:nvSpPr>
            <p:spPr bwMode="auto">
              <a:xfrm>
                <a:off x="2332" y="21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566" name="Oval 10460"/>
              <p:cNvSpPr>
                <a:spLocks noChangeArrowheads="1"/>
              </p:cNvSpPr>
              <p:nvPr/>
            </p:nvSpPr>
            <p:spPr bwMode="auto">
              <a:xfrm>
                <a:off x="2332" y="16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</p:grpSp>
        <p:grpSp>
          <p:nvGrpSpPr>
            <p:cNvPr id="8" name="Group 10662"/>
            <p:cNvGrpSpPr>
              <a:grpSpLocks/>
            </p:cNvGrpSpPr>
            <p:nvPr/>
          </p:nvGrpSpPr>
          <p:grpSpPr bwMode="auto">
            <a:xfrm>
              <a:off x="1606" y="1110"/>
              <a:ext cx="2388" cy="2268"/>
              <a:chOff x="1606" y="1110"/>
              <a:chExt cx="2388" cy="2268"/>
            </a:xfrm>
          </p:grpSpPr>
          <p:sp>
            <p:nvSpPr>
              <p:cNvPr id="128167" name="Oval 10462"/>
              <p:cNvSpPr>
                <a:spLocks noChangeArrowheads="1"/>
              </p:cNvSpPr>
              <p:nvPr/>
            </p:nvSpPr>
            <p:spPr bwMode="auto">
              <a:xfrm>
                <a:off x="2332" y="19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68" name="Oval 10463"/>
              <p:cNvSpPr>
                <a:spLocks noChangeArrowheads="1"/>
              </p:cNvSpPr>
              <p:nvPr/>
            </p:nvSpPr>
            <p:spPr bwMode="auto">
              <a:xfrm>
                <a:off x="2332" y="22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69" name="Oval 10464"/>
              <p:cNvSpPr>
                <a:spLocks noChangeArrowheads="1"/>
              </p:cNvSpPr>
              <p:nvPr/>
            </p:nvSpPr>
            <p:spPr bwMode="auto">
              <a:xfrm>
                <a:off x="2572" y="30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70" name="Oval 10465"/>
              <p:cNvSpPr>
                <a:spLocks noChangeArrowheads="1"/>
              </p:cNvSpPr>
              <p:nvPr/>
            </p:nvSpPr>
            <p:spPr bwMode="auto">
              <a:xfrm>
                <a:off x="2572" y="11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71" name="Oval 10466"/>
              <p:cNvSpPr>
                <a:spLocks noChangeArrowheads="1"/>
              </p:cNvSpPr>
              <p:nvPr/>
            </p:nvSpPr>
            <p:spPr bwMode="auto">
              <a:xfrm>
                <a:off x="2332" y="24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72" name="Oval 10467"/>
              <p:cNvSpPr>
                <a:spLocks noChangeArrowheads="1"/>
              </p:cNvSpPr>
              <p:nvPr/>
            </p:nvSpPr>
            <p:spPr bwMode="auto">
              <a:xfrm>
                <a:off x="2332" y="16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73" name="Oval 10468"/>
              <p:cNvSpPr>
                <a:spLocks noChangeArrowheads="1"/>
              </p:cNvSpPr>
              <p:nvPr/>
            </p:nvSpPr>
            <p:spPr bwMode="auto">
              <a:xfrm>
                <a:off x="2092" y="20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74" name="Oval 10469"/>
              <p:cNvSpPr>
                <a:spLocks noChangeArrowheads="1"/>
              </p:cNvSpPr>
              <p:nvPr/>
            </p:nvSpPr>
            <p:spPr bwMode="auto">
              <a:xfrm>
                <a:off x="2092" y="25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75" name="Oval 10470"/>
              <p:cNvSpPr>
                <a:spLocks noChangeArrowheads="1"/>
              </p:cNvSpPr>
              <p:nvPr/>
            </p:nvSpPr>
            <p:spPr bwMode="auto">
              <a:xfrm>
                <a:off x="2572" y="14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76" name="Oval 10471"/>
              <p:cNvSpPr>
                <a:spLocks noChangeArrowheads="1"/>
              </p:cNvSpPr>
              <p:nvPr/>
            </p:nvSpPr>
            <p:spPr bwMode="auto">
              <a:xfrm>
                <a:off x="2572" y="23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77" name="Oval 10472"/>
              <p:cNvSpPr>
                <a:spLocks noChangeArrowheads="1"/>
              </p:cNvSpPr>
              <p:nvPr/>
            </p:nvSpPr>
            <p:spPr bwMode="auto">
              <a:xfrm>
                <a:off x="2572" y="17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78" name="Oval 10473"/>
              <p:cNvSpPr>
                <a:spLocks noChangeArrowheads="1"/>
              </p:cNvSpPr>
              <p:nvPr/>
            </p:nvSpPr>
            <p:spPr bwMode="auto">
              <a:xfrm>
                <a:off x="2572" y="17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79" name="Oval 10474"/>
              <p:cNvSpPr>
                <a:spLocks noChangeArrowheads="1"/>
              </p:cNvSpPr>
              <p:nvPr/>
            </p:nvSpPr>
            <p:spPr bwMode="auto">
              <a:xfrm>
                <a:off x="3040" y="19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80" name="Oval 10475"/>
              <p:cNvSpPr>
                <a:spLocks noChangeArrowheads="1"/>
              </p:cNvSpPr>
              <p:nvPr/>
            </p:nvSpPr>
            <p:spPr bwMode="auto">
              <a:xfrm>
                <a:off x="3040" y="12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81" name="Oval 10476"/>
              <p:cNvSpPr>
                <a:spLocks noChangeArrowheads="1"/>
              </p:cNvSpPr>
              <p:nvPr/>
            </p:nvSpPr>
            <p:spPr bwMode="auto">
              <a:xfrm>
                <a:off x="1852" y="32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82" name="Oval 10477"/>
              <p:cNvSpPr>
                <a:spLocks noChangeArrowheads="1"/>
              </p:cNvSpPr>
              <p:nvPr/>
            </p:nvSpPr>
            <p:spPr bwMode="auto">
              <a:xfrm>
                <a:off x="1852" y="26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83" name="Oval 10478"/>
              <p:cNvSpPr>
                <a:spLocks noChangeArrowheads="1"/>
              </p:cNvSpPr>
              <p:nvPr/>
            </p:nvSpPr>
            <p:spPr bwMode="auto">
              <a:xfrm>
                <a:off x="2092" y="22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84" name="Oval 10479"/>
              <p:cNvSpPr>
                <a:spLocks noChangeArrowheads="1"/>
              </p:cNvSpPr>
              <p:nvPr/>
            </p:nvSpPr>
            <p:spPr bwMode="auto">
              <a:xfrm>
                <a:off x="2092" y="21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85" name="Oval 10480"/>
              <p:cNvSpPr>
                <a:spLocks noChangeArrowheads="1"/>
              </p:cNvSpPr>
              <p:nvPr/>
            </p:nvSpPr>
            <p:spPr bwMode="auto">
              <a:xfrm>
                <a:off x="1852" y="26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86" name="Oval 10481"/>
              <p:cNvSpPr>
                <a:spLocks noChangeArrowheads="1"/>
              </p:cNvSpPr>
              <p:nvPr/>
            </p:nvSpPr>
            <p:spPr bwMode="auto">
              <a:xfrm>
                <a:off x="1852" y="30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87" name="Oval 10482"/>
              <p:cNvSpPr>
                <a:spLocks noChangeArrowheads="1"/>
              </p:cNvSpPr>
              <p:nvPr/>
            </p:nvSpPr>
            <p:spPr bwMode="auto">
              <a:xfrm>
                <a:off x="1852" y="22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88" name="Oval 10483"/>
              <p:cNvSpPr>
                <a:spLocks noChangeArrowheads="1"/>
              </p:cNvSpPr>
              <p:nvPr/>
            </p:nvSpPr>
            <p:spPr bwMode="auto">
              <a:xfrm>
                <a:off x="1852" y="31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89" name="Oval 10484"/>
              <p:cNvSpPr>
                <a:spLocks noChangeArrowheads="1"/>
              </p:cNvSpPr>
              <p:nvPr/>
            </p:nvSpPr>
            <p:spPr bwMode="auto">
              <a:xfrm>
                <a:off x="2092" y="30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90" name="Oval 10485"/>
              <p:cNvSpPr>
                <a:spLocks noChangeArrowheads="1"/>
              </p:cNvSpPr>
              <p:nvPr/>
            </p:nvSpPr>
            <p:spPr bwMode="auto">
              <a:xfrm>
                <a:off x="2092" y="19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91" name="Oval 10486"/>
              <p:cNvSpPr>
                <a:spLocks noChangeArrowheads="1"/>
              </p:cNvSpPr>
              <p:nvPr/>
            </p:nvSpPr>
            <p:spPr bwMode="auto">
              <a:xfrm>
                <a:off x="2092" y="24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92" name="Oval 10487"/>
              <p:cNvSpPr>
                <a:spLocks noChangeArrowheads="1"/>
              </p:cNvSpPr>
              <p:nvPr/>
            </p:nvSpPr>
            <p:spPr bwMode="auto">
              <a:xfrm>
                <a:off x="2092" y="27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93" name="Oval 10488"/>
              <p:cNvSpPr>
                <a:spLocks noChangeArrowheads="1"/>
              </p:cNvSpPr>
              <p:nvPr/>
            </p:nvSpPr>
            <p:spPr bwMode="auto">
              <a:xfrm>
                <a:off x="2092" y="20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94" name="Oval 10489"/>
              <p:cNvSpPr>
                <a:spLocks noChangeArrowheads="1"/>
              </p:cNvSpPr>
              <p:nvPr/>
            </p:nvSpPr>
            <p:spPr bwMode="auto">
              <a:xfrm>
                <a:off x="2092" y="31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95" name="Oval 10490"/>
              <p:cNvSpPr>
                <a:spLocks noChangeArrowheads="1"/>
              </p:cNvSpPr>
              <p:nvPr/>
            </p:nvSpPr>
            <p:spPr bwMode="auto">
              <a:xfrm>
                <a:off x="3040" y="13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96" name="Oval 10491"/>
              <p:cNvSpPr>
                <a:spLocks noChangeArrowheads="1"/>
              </p:cNvSpPr>
              <p:nvPr/>
            </p:nvSpPr>
            <p:spPr bwMode="auto">
              <a:xfrm>
                <a:off x="3040" y="14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97" name="Oval 10492"/>
              <p:cNvSpPr>
                <a:spLocks noChangeArrowheads="1"/>
              </p:cNvSpPr>
              <p:nvPr/>
            </p:nvSpPr>
            <p:spPr bwMode="auto">
              <a:xfrm>
                <a:off x="2092" y="26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98" name="Oval 10493"/>
              <p:cNvSpPr>
                <a:spLocks noChangeArrowheads="1"/>
              </p:cNvSpPr>
              <p:nvPr/>
            </p:nvSpPr>
            <p:spPr bwMode="auto">
              <a:xfrm>
                <a:off x="2092" y="28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99" name="Oval 10494"/>
              <p:cNvSpPr>
                <a:spLocks noChangeArrowheads="1"/>
              </p:cNvSpPr>
              <p:nvPr/>
            </p:nvSpPr>
            <p:spPr bwMode="auto">
              <a:xfrm>
                <a:off x="2806" y="20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00" name="Oval 10495"/>
              <p:cNvSpPr>
                <a:spLocks noChangeArrowheads="1"/>
              </p:cNvSpPr>
              <p:nvPr/>
            </p:nvSpPr>
            <p:spPr bwMode="auto">
              <a:xfrm>
                <a:off x="2806" y="13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01" name="Oval 10496"/>
              <p:cNvSpPr>
                <a:spLocks noChangeArrowheads="1"/>
              </p:cNvSpPr>
              <p:nvPr/>
            </p:nvSpPr>
            <p:spPr bwMode="auto">
              <a:xfrm>
                <a:off x="2806" y="24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02" name="Oval 10497"/>
              <p:cNvSpPr>
                <a:spLocks noChangeArrowheads="1"/>
              </p:cNvSpPr>
              <p:nvPr/>
            </p:nvSpPr>
            <p:spPr bwMode="auto">
              <a:xfrm>
                <a:off x="2806" y="12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03" name="Oval 10498"/>
              <p:cNvSpPr>
                <a:spLocks noChangeArrowheads="1"/>
              </p:cNvSpPr>
              <p:nvPr/>
            </p:nvSpPr>
            <p:spPr bwMode="auto">
              <a:xfrm>
                <a:off x="2092" y="21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04" name="Oval 10499"/>
              <p:cNvSpPr>
                <a:spLocks noChangeArrowheads="1"/>
              </p:cNvSpPr>
              <p:nvPr/>
            </p:nvSpPr>
            <p:spPr bwMode="auto">
              <a:xfrm>
                <a:off x="2092" y="22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05" name="Oval 10500"/>
              <p:cNvSpPr>
                <a:spLocks noChangeArrowheads="1"/>
              </p:cNvSpPr>
              <p:nvPr/>
            </p:nvSpPr>
            <p:spPr bwMode="auto">
              <a:xfrm>
                <a:off x="3274" y="11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06" name="Oval 10501"/>
              <p:cNvSpPr>
                <a:spLocks noChangeArrowheads="1"/>
              </p:cNvSpPr>
              <p:nvPr/>
            </p:nvSpPr>
            <p:spPr bwMode="auto">
              <a:xfrm>
                <a:off x="3274" y="19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07" name="Oval 10502"/>
              <p:cNvSpPr>
                <a:spLocks noChangeArrowheads="1"/>
              </p:cNvSpPr>
              <p:nvPr/>
            </p:nvSpPr>
            <p:spPr bwMode="auto">
              <a:xfrm>
                <a:off x="2092" y="18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08" name="Oval 10503"/>
              <p:cNvSpPr>
                <a:spLocks noChangeArrowheads="1"/>
              </p:cNvSpPr>
              <p:nvPr/>
            </p:nvSpPr>
            <p:spPr bwMode="auto">
              <a:xfrm>
                <a:off x="2092" y="32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09" name="Oval 10504"/>
              <p:cNvSpPr>
                <a:spLocks noChangeArrowheads="1"/>
              </p:cNvSpPr>
              <p:nvPr/>
            </p:nvSpPr>
            <p:spPr bwMode="auto">
              <a:xfrm>
                <a:off x="2806" y="27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10" name="Oval 10505"/>
              <p:cNvSpPr>
                <a:spLocks noChangeArrowheads="1"/>
              </p:cNvSpPr>
              <p:nvPr/>
            </p:nvSpPr>
            <p:spPr bwMode="auto">
              <a:xfrm>
                <a:off x="2806" y="12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11" name="Oval 10506"/>
              <p:cNvSpPr>
                <a:spLocks noChangeArrowheads="1"/>
              </p:cNvSpPr>
              <p:nvPr/>
            </p:nvSpPr>
            <p:spPr bwMode="auto">
              <a:xfrm>
                <a:off x="2572" y="30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12" name="Oval 10507"/>
              <p:cNvSpPr>
                <a:spLocks noChangeArrowheads="1"/>
              </p:cNvSpPr>
              <p:nvPr/>
            </p:nvSpPr>
            <p:spPr bwMode="auto">
              <a:xfrm>
                <a:off x="2572" y="12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13" name="Oval 10508"/>
              <p:cNvSpPr>
                <a:spLocks noChangeArrowheads="1"/>
              </p:cNvSpPr>
              <p:nvPr/>
            </p:nvSpPr>
            <p:spPr bwMode="auto">
              <a:xfrm>
                <a:off x="2092" y="29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14" name="Oval 10509"/>
              <p:cNvSpPr>
                <a:spLocks noChangeArrowheads="1"/>
              </p:cNvSpPr>
              <p:nvPr/>
            </p:nvSpPr>
            <p:spPr bwMode="auto">
              <a:xfrm>
                <a:off x="2092" y="16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15" name="Oval 10510"/>
              <p:cNvSpPr>
                <a:spLocks noChangeArrowheads="1"/>
              </p:cNvSpPr>
              <p:nvPr/>
            </p:nvSpPr>
            <p:spPr bwMode="auto">
              <a:xfrm>
                <a:off x="2572" y="24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16" name="Oval 10511"/>
              <p:cNvSpPr>
                <a:spLocks noChangeArrowheads="1"/>
              </p:cNvSpPr>
              <p:nvPr/>
            </p:nvSpPr>
            <p:spPr bwMode="auto">
              <a:xfrm>
                <a:off x="2572" y="14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17" name="Oval 10512"/>
              <p:cNvSpPr>
                <a:spLocks noChangeArrowheads="1"/>
              </p:cNvSpPr>
              <p:nvPr/>
            </p:nvSpPr>
            <p:spPr bwMode="auto">
              <a:xfrm>
                <a:off x="2806" y="18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18" name="Oval 10513"/>
              <p:cNvSpPr>
                <a:spLocks noChangeArrowheads="1"/>
              </p:cNvSpPr>
              <p:nvPr/>
            </p:nvSpPr>
            <p:spPr bwMode="auto">
              <a:xfrm>
                <a:off x="2806" y="13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19" name="Oval 10514"/>
              <p:cNvSpPr>
                <a:spLocks noChangeArrowheads="1"/>
              </p:cNvSpPr>
              <p:nvPr/>
            </p:nvSpPr>
            <p:spPr bwMode="auto">
              <a:xfrm>
                <a:off x="2332" y="29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20" name="Oval 10515"/>
              <p:cNvSpPr>
                <a:spLocks noChangeArrowheads="1"/>
              </p:cNvSpPr>
              <p:nvPr/>
            </p:nvSpPr>
            <p:spPr bwMode="auto">
              <a:xfrm>
                <a:off x="2332" y="13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21" name="Oval 10516"/>
              <p:cNvSpPr>
                <a:spLocks noChangeArrowheads="1"/>
              </p:cNvSpPr>
              <p:nvPr/>
            </p:nvSpPr>
            <p:spPr bwMode="auto">
              <a:xfrm>
                <a:off x="3958" y="11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22" name="Oval 10517"/>
              <p:cNvSpPr>
                <a:spLocks noChangeArrowheads="1"/>
              </p:cNvSpPr>
              <p:nvPr/>
            </p:nvSpPr>
            <p:spPr bwMode="auto">
              <a:xfrm>
                <a:off x="3958" y="12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23" name="Oval 10518"/>
              <p:cNvSpPr>
                <a:spLocks noChangeArrowheads="1"/>
              </p:cNvSpPr>
              <p:nvPr/>
            </p:nvSpPr>
            <p:spPr bwMode="auto">
              <a:xfrm>
                <a:off x="2332" y="22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24" name="Oval 10519"/>
              <p:cNvSpPr>
                <a:spLocks noChangeArrowheads="1"/>
              </p:cNvSpPr>
              <p:nvPr/>
            </p:nvSpPr>
            <p:spPr bwMode="auto">
              <a:xfrm>
                <a:off x="2332" y="17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25" name="Oval 10520"/>
              <p:cNvSpPr>
                <a:spLocks noChangeArrowheads="1"/>
              </p:cNvSpPr>
              <p:nvPr/>
            </p:nvSpPr>
            <p:spPr bwMode="auto">
              <a:xfrm>
                <a:off x="1852" y="29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26" name="Oval 10521"/>
              <p:cNvSpPr>
                <a:spLocks noChangeArrowheads="1"/>
              </p:cNvSpPr>
              <p:nvPr/>
            </p:nvSpPr>
            <p:spPr bwMode="auto">
              <a:xfrm>
                <a:off x="1852" y="23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27" name="Oval 10522"/>
              <p:cNvSpPr>
                <a:spLocks noChangeArrowheads="1"/>
              </p:cNvSpPr>
              <p:nvPr/>
            </p:nvSpPr>
            <p:spPr bwMode="auto">
              <a:xfrm>
                <a:off x="2092" y="17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28" name="Oval 10523"/>
              <p:cNvSpPr>
                <a:spLocks noChangeArrowheads="1"/>
              </p:cNvSpPr>
              <p:nvPr/>
            </p:nvSpPr>
            <p:spPr bwMode="auto">
              <a:xfrm>
                <a:off x="2092" y="29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29" name="Oval 10524"/>
              <p:cNvSpPr>
                <a:spLocks noChangeArrowheads="1"/>
              </p:cNvSpPr>
              <p:nvPr/>
            </p:nvSpPr>
            <p:spPr bwMode="auto">
              <a:xfrm>
                <a:off x="2092" y="21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30" name="Oval 10525"/>
              <p:cNvSpPr>
                <a:spLocks noChangeArrowheads="1"/>
              </p:cNvSpPr>
              <p:nvPr/>
            </p:nvSpPr>
            <p:spPr bwMode="auto">
              <a:xfrm>
                <a:off x="2092" y="26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31" name="Oval 10526"/>
              <p:cNvSpPr>
                <a:spLocks noChangeArrowheads="1"/>
              </p:cNvSpPr>
              <p:nvPr/>
            </p:nvSpPr>
            <p:spPr bwMode="auto">
              <a:xfrm>
                <a:off x="2092" y="24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32" name="Oval 10527"/>
              <p:cNvSpPr>
                <a:spLocks noChangeArrowheads="1"/>
              </p:cNvSpPr>
              <p:nvPr/>
            </p:nvSpPr>
            <p:spPr bwMode="auto">
              <a:xfrm>
                <a:off x="2092" y="21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33" name="Oval 10528"/>
              <p:cNvSpPr>
                <a:spLocks noChangeArrowheads="1"/>
              </p:cNvSpPr>
              <p:nvPr/>
            </p:nvSpPr>
            <p:spPr bwMode="auto">
              <a:xfrm>
                <a:off x="2572" y="13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34" name="Oval 10529"/>
              <p:cNvSpPr>
                <a:spLocks noChangeArrowheads="1"/>
              </p:cNvSpPr>
              <p:nvPr/>
            </p:nvSpPr>
            <p:spPr bwMode="auto">
              <a:xfrm>
                <a:off x="2572" y="23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35" name="Oval 10530"/>
              <p:cNvSpPr>
                <a:spLocks noChangeArrowheads="1"/>
              </p:cNvSpPr>
              <p:nvPr/>
            </p:nvSpPr>
            <p:spPr bwMode="auto">
              <a:xfrm>
                <a:off x="2332" y="13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36" name="Oval 10531"/>
              <p:cNvSpPr>
                <a:spLocks noChangeArrowheads="1"/>
              </p:cNvSpPr>
              <p:nvPr/>
            </p:nvSpPr>
            <p:spPr bwMode="auto">
              <a:xfrm>
                <a:off x="2332" y="33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37" name="Oval 10532"/>
              <p:cNvSpPr>
                <a:spLocks noChangeArrowheads="1"/>
              </p:cNvSpPr>
              <p:nvPr/>
            </p:nvSpPr>
            <p:spPr bwMode="auto">
              <a:xfrm>
                <a:off x="2332" y="15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38" name="Oval 10533"/>
              <p:cNvSpPr>
                <a:spLocks noChangeArrowheads="1"/>
              </p:cNvSpPr>
              <p:nvPr/>
            </p:nvSpPr>
            <p:spPr bwMode="auto">
              <a:xfrm>
                <a:off x="2332" y="33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39" name="Oval 10534"/>
              <p:cNvSpPr>
                <a:spLocks noChangeArrowheads="1"/>
              </p:cNvSpPr>
              <p:nvPr/>
            </p:nvSpPr>
            <p:spPr bwMode="auto">
              <a:xfrm>
                <a:off x="2332" y="24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40" name="Oval 10535"/>
              <p:cNvSpPr>
                <a:spLocks noChangeArrowheads="1"/>
              </p:cNvSpPr>
              <p:nvPr/>
            </p:nvSpPr>
            <p:spPr bwMode="auto">
              <a:xfrm>
                <a:off x="2332" y="19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41" name="Oval 10536"/>
              <p:cNvSpPr>
                <a:spLocks noChangeArrowheads="1"/>
              </p:cNvSpPr>
              <p:nvPr/>
            </p:nvSpPr>
            <p:spPr bwMode="auto">
              <a:xfrm>
                <a:off x="2332" y="22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42" name="Oval 10537"/>
              <p:cNvSpPr>
                <a:spLocks noChangeArrowheads="1"/>
              </p:cNvSpPr>
              <p:nvPr/>
            </p:nvSpPr>
            <p:spPr bwMode="auto">
              <a:xfrm>
                <a:off x="2332" y="20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43" name="Oval 10538"/>
              <p:cNvSpPr>
                <a:spLocks noChangeArrowheads="1"/>
              </p:cNvSpPr>
              <p:nvPr/>
            </p:nvSpPr>
            <p:spPr bwMode="auto">
              <a:xfrm>
                <a:off x="2332" y="31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44" name="Oval 10539"/>
              <p:cNvSpPr>
                <a:spLocks noChangeArrowheads="1"/>
              </p:cNvSpPr>
              <p:nvPr/>
            </p:nvSpPr>
            <p:spPr bwMode="auto">
              <a:xfrm>
                <a:off x="2332" y="14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45" name="Oval 10540"/>
              <p:cNvSpPr>
                <a:spLocks noChangeArrowheads="1"/>
              </p:cNvSpPr>
              <p:nvPr/>
            </p:nvSpPr>
            <p:spPr bwMode="auto">
              <a:xfrm>
                <a:off x="2572" y="15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46" name="Oval 10541"/>
              <p:cNvSpPr>
                <a:spLocks noChangeArrowheads="1"/>
              </p:cNvSpPr>
              <p:nvPr/>
            </p:nvSpPr>
            <p:spPr bwMode="auto">
              <a:xfrm>
                <a:off x="2572" y="22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47" name="Oval 10542"/>
              <p:cNvSpPr>
                <a:spLocks noChangeArrowheads="1"/>
              </p:cNvSpPr>
              <p:nvPr/>
            </p:nvSpPr>
            <p:spPr bwMode="auto">
              <a:xfrm>
                <a:off x="2332" y="22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48" name="Oval 10543"/>
              <p:cNvSpPr>
                <a:spLocks noChangeArrowheads="1"/>
              </p:cNvSpPr>
              <p:nvPr/>
            </p:nvSpPr>
            <p:spPr bwMode="auto">
              <a:xfrm>
                <a:off x="2332" y="20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49" name="Oval 10544"/>
              <p:cNvSpPr>
                <a:spLocks noChangeArrowheads="1"/>
              </p:cNvSpPr>
              <p:nvPr/>
            </p:nvSpPr>
            <p:spPr bwMode="auto">
              <a:xfrm>
                <a:off x="2332" y="19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50" name="Oval 10545"/>
              <p:cNvSpPr>
                <a:spLocks noChangeArrowheads="1"/>
              </p:cNvSpPr>
              <p:nvPr/>
            </p:nvSpPr>
            <p:spPr bwMode="auto">
              <a:xfrm>
                <a:off x="2332" y="22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51" name="Oval 10546"/>
              <p:cNvSpPr>
                <a:spLocks noChangeArrowheads="1"/>
              </p:cNvSpPr>
              <p:nvPr/>
            </p:nvSpPr>
            <p:spPr bwMode="auto">
              <a:xfrm>
                <a:off x="2806" y="13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52" name="Oval 10547"/>
              <p:cNvSpPr>
                <a:spLocks noChangeArrowheads="1"/>
              </p:cNvSpPr>
              <p:nvPr/>
            </p:nvSpPr>
            <p:spPr bwMode="auto">
              <a:xfrm>
                <a:off x="2806" y="21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53" name="Oval 10548"/>
              <p:cNvSpPr>
                <a:spLocks noChangeArrowheads="1"/>
              </p:cNvSpPr>
              <p:nvPr/>
            </p:nvSpPr>
            <p:spPr bwMode="auto">
              <a:xfrm>
                <a:off x="2332" y="28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54" name="Oval 10549"/>
              <p:cNvSpPr>
                <a:spLocks noChangeArrowheads="1"/>
              </p:cNvSpPr>
              <p:nvPr/>
            </p:nvSpPr>
            <p:spPr bwMode="auto">
              <a:xfrm>
                <a:off x="2332" y="18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55" name="Oval 10550"/>
              <p:cNvSpPr>
                <a:spLocks noChangeArrowheads="1"/>
              </p:cNvSpPr>
              <p:nvPr/>
            </p:nvSpPr>
            <p:spPr bwMode="auto">
              <a:xfrm>
                <a:off x="3040" y="11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56" name="Oval 10551"/>
              <p:cNvSpPr>
                <a:spLocks noChangeArrowheads="1"/>
              </p:cNvSpPr>
              <p:nvPr/>
            </p:nvSpPr>
            <p:spPr bwMode="auto">
              <a:xfrm>
                <a:off x="3040" y="26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57" name="Oval 10552"/>
              <p:cNvSpPr>
                <a:spLocks noChangeArrowheads="1"/>
              </p:cNvSpPr>
              <p:nvPr/>
            </p:nvSpPr>
            <p:spPr bwMode="auto">
              <a:xfrm>
                <a:off x="3502" y="16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58" name="Oval 10553"/>
              <p:cNvSpPr>
                <a:spLocks noChangeArrowheads="1"/>
              </p:cNvSpPr>
              <p:nvPr/>
            </p:nvSpPr>
            <p:spPr bwMode="auto">
              <a:xfrm>
                <a:off x="3502" y="11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59" name="Oval 10554"/>
              <p:cNvSpPr>
                <a:spLocks noChangeArrowheads="1"/>
              </p:cNvSpPr>
              <p:nvPr/>
            </p:nvSpPr>
            <p:spPr bwMode="auto">
              <a:xfrm>
                <a:off x="2092" y="23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60" name="Oval 10555"/>
              <p:cNvSpPr>
                <a:spLocks noChangeArrowheads="1"/>
              </p:cNvSpPr>
              <p:nvPr/>
            </p:nvSpPr>
            <p:spPr bwMode="auto">
              <a:xfrm>
                <a:off x="2092" y="22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61" name="Oval 10556"/>
              <p:cNvSpPr>
                <a:spLocks noChangeArrowheads="1"/>
              </p:cNvSpPr>
              <p:nvPr/>
            </p:nvSpPr>
            <p:spPr bwMode="auto">
              <a:xfrm>
                <a:off x="1852" y="29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62" name="Oval 10557"/>
              <p:cNvSpPr>
                <a:spLocks noChangeArrowheads="1"/>
              </p:cNvSpPr>
              <p:nvPr/>
            </p:nvSpPr>
            <p:spPr bwMode="auto">
              <a:xfrm>
                <a:off x="1852" y="26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63" name="Oval 10558"/>
              <p:cNvSpPr>
                <a:spLocks noChangeArrowheads="1"/>
              </p:cNvSpPr>
              <p:nvPr/>
            </p:nvSpPr>
            <p:spPr bwMode="auto">
              <a:xfrm>
                <a:off x="1852" y="23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64" name="Oval 10559"/>
              <p:cNvSpPr>
                <a:spLocks noChangeArrowheads="1"/>
              </p:cNvSpPr>
              <p:nvPr/>
            </p:nvSpPr>
            <p:spPr bwMode="auto">
              <a:xfrm>
                <a:off x="1852" y="30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65" name="Oval 10560"/>
              <p:cNvSpPr>
                <a:spLocks noChangeArrowheads="1"/>
              </p:cNvSpPr>
              <p:nvPr/>
            </p:nvSpPr>
            <p:spPr bwMode="auto">
              <a:xfrm>
                <a:off x="2332" y="28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66" name="Oval 10561"/>
              <p:cNvSpPr>
                <a:spLocks noChangeArrowheads="1"/>
              </p:cNvSpPr>
              <p:nvPr/>
            </p:nvSpPr>
            <p:spPr bwMode="auto">
              <a:xfrm>
                <a:off x="2332" y="15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67" name="Oval 10562"/>
              <p:cNvSpPr>
                <a:spLocks noChangeArrowheads="1"/>
              </p:cNvSpPr>
              <p:nvPr/>
            </p:nvSpPr>
            <p:spPr bwMode="auto">
              <a:xfrm>
                <a:off x="1852" y="23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68" name="Oval 10563"/>
              <p:cNvSpPr>
                <a:spLocks noChangeArrowheads="1"/>
              </p:cNvSpPr>
              <p:nvPr/>
            </p:nvSpPr>
            <p:spPr bwMode="auto">
              <a:xfrm>
                <a:off x="1852" y="33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69" name="Oval 10564"/>
              <p:cNvSpPr>
                <a:spLocks noChangeArrowheads="1"/>
              </p:cNvSpPr>
              <p:nvPr/>
            </p:nvSpPr>
            <p:spPr bwMode="auto">
              <a:xfrm>
                <a:off x="2332" y="27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70" name="Oval 10565"/>
              <p:cNvSpPr>
                <a:spLocks noChangeArrowheads="1"/>
              </p:cNvSpPr>
              <p:nvPr/>
            </p:nvSpPr>
            <p:spPr bwMode="auto">
              <a:xfrm>
                <a:off x="2332" y="20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71" name="Oval 10566"/>
              <p:cNvSpPr>
                <a:spLocks noChangeArrowheads="1"/>
              </p:cNvSpPr>
              <p:nvPr/>
            </p:nvSpPr>
            <p:spPr bwMode="auto">
              <a:xfrm>
                <a:off x="2332" y="16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72" name="Oval 10567"/>
              <p:cNvSpPr>
                <a:spLocks noChangeArrowheads="1"/>
              </p:cNvSpPr>
              <p:nvPr/>
            </p:nvSpPr>
            <p:spPr bwMode="auto">
              <a:xfrm>
                <a:off x="2332" y="27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73" name="Oval 10568"/>
              <p:cNvSpPr>
                <a:spLocks noChangeArrowheads="1"/>
              </p:cNvSpPr>
              <p:nvPr/>
            </p:nvSpPr>
            <p:spPr bwMode="auto">
              <a:xfrm>
                <a:off x="1852" y="24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74" name="Oval 10569"/>
              <p:cNvSpPr>
                <a:spLocks noChangeArrowheads="1"/>
              </p:cNvSpPr>
              <p:nvPr/>
            </p:nvSpPr>
            <p:spPr bwMode="auto">
              <a:xfrm>
                <a:off x="1852" y="30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75" name="Oval 10570"/>
              <p:cNvSpPr>
                <a:spLocks noChangeArrowheads="1"/>
              </p:cNvSpPr>
              <p:nvPr/>
            </p:nvSpPr>
            <p:spPr bwMode="auto">
              <a:xfrm>
                <a:off x="1852" y="29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76" name="Oval 10571"/>
              <p:cNvSpPr>
                <a:spLocks noChangeArrowheads="1"/>
              </p:cNvSpPr>
              <p:nvPr/>
            </p:nvSpPr>
            <p:spPr bwMode="auto">
              <a:xfrm>
                <a:off x="1852" y="22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77" name="Oval 10572"/>
              <p:cNvSpPr>
                <a:spLocks noChangeArrowheads="1"/>
              </p:cNvSpPr>
              <p:nvPr/>
            </p:nvSpPr>
            <p:spPr bwMode="auto">
              <a:xfrm>
                <a:off x="2092" y="23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78" name="Oval 10573"/>
              <p:cNvSpPr>
                <a:spLocks noChangeArrowheads="1"/>
              </p:cNvSpPr>
              <p:nvPr/>
            </p:nvSpPr>
            <p:spPr bwMode="auto">
              <a:xfrm>
                <a:off x="2092" y="24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79" name="Oval 10574"/>
              <p:cNvSpPr>
                <a:spLocks noChangeArrowheads="1"/>
              </p:cNvSpPr>
              <p:nvPr/>
            </p:nvSpPr>
            <p:spPr bwMode="auto">
              <a:xfrm>
                <a:off x="2332" y="15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80" name="Oval 10575"/>
              <p:cNvSpPr>
                <a:spLocks noChangeArrowheads="1"/>
              </p:cNvSpPr>
              <p:nvPr/>
            </p:nvSpPr>
            <p:spPr bwMode="auto">
              <a:xfrm>
                <a:off x="2332" y="24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81" name="Oval 10576"/>
              <p:cNvSpPr>
                <a:spLocks noChangeArrowheads="1"/>
              </p:cNvSpPr>
              <p:nvPr/>
            </p:nvSpPr>
            <p:spPr bwMode="auto">
              <a:xfrm>
                <a:off x="1606" y="32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82" name="Oval 10577"/>
              <p:cNvSpPr>
                <a:spLocks noChangeArrowheads="1"/>
              </p:cNvSpPr>
              <p:nvPr/>
            </p:nvSpPr>
            <p:spPr bwMode="auto">
              <a:xfrm>
                <a:off x="1606" y="30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83" name="Oval 10578"/>
              <p:cNvSpPr>
                <a:spLocks noChangeArrowheads="1"/>
              </p:cNvSpPr>
              <p:nvPr/>
            </p:nvSpPr>
            <p:spPr bwMode="auto">
              <a:xfrm>
                <a:off x="2572" y="13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84" name="Oval 10579"/>
              <p:cNvSpPr>
                <a:spLocks noChangeArrowheads="1"/>
              </p:cNvSpPr>
              <p:nvPr/>
            </p:nvSpPr>
            <p:spPr bwMode="auto">
              <a:xfrm>
                <a:off x="2572" y="28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85" name="Oval 10580"/>
              <p:cNvSpPr>
                <a:spLocks noChangeArrowheads="1"/>
              </p:cNvSpPr>
              <p:nvPr/>
            </p:nvSpPr>
            <p:spPr bwMode="auto">
              <a:xfrm>
                <a:off x="3274" y="12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86" name="Oval 10581"/>
              <p:cNvSpPr>
                <a:spLocks noChangeArrowheads="1"/>
              </p:cNvSpPr>
              <p:nvPr/>
            </p:nvSpPr>
            <p:spPr bwMode="auto">
              <a:xfrm>
                <a:off x="3274" y="17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87" name="Oval 10582"/>
              <p:cNvSpPr>
                <a:spLocks noChangeArrowheads="1"/>
              </p:cNvSpPr>
              <p:nvPr/>
            </p:nvSpPr>
            <p:spPr bwMode="auto">
              <a:xfrm>
                <a:off x="2572" y="26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88" name="Oval 10583"/>
              <p:cNvSpPr>
                <a:spLocks noChangeArrowheads="1"/>
              </p:cNvSpPr>
              <p:nvPr/>
            </p:nvSpPr>
            <p:spPr bwMode="auto">
              <a:xfrm>
                <a:off x="2572" y="14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89" name="Oval 10584"/>
              <p:cNvSpPr>
                <a:spLocks noChangeArrowheads="1"/>
              </p:cNvSpPr>
              <p:nvPr/>
            </p:nvSpPr>
            <p:spPr bwMode="auto">
              <a:xfrm>
                <a:off x="1852" y="28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90" name="Oval 10585"/>
              <p:cNvSpPr>
                <a:spLocks noChangeArrowheads="1"/>
              </p:cNvSpPr>
              <p:nvPr/>
            </p:nvSpPr>
            <p:spPr bwMode="auto">
              <a:xfrm>
                <a:off x="1852" y="24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91" name="Oval 10586"/>
              <p:cNvSpPr>
                <a:spLocks noChangeArrowheads="1"/>
              </p:cNvSpPr>
              <p:nvPr/>
            </p:nvSpPr>
            <p:spPr bwMode="auto">
              <a:xfrm>
                <a:off x="2332" y="27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92" name="Oval 10587"/>
              <p:cNvSpPr>
                <a:spLocks noChangeArrowheads="1"/>
              </p:cNvSpPr>
              <p:nvPr/>
            </p:nvSpPr>
            <p:spPr bwMode="auto">
              <a:xfrm>
                <a:off x="2332" y="16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93" name="Oval 10588"/>
              <p:cNvSpPr>
                <a:spLocks noChangeArrowheads="1"/>
              </p:cNvSpPr>
              <p:nvPr/>
            </p:nvSpPr>
            <p:spPr bwMode="auto">
              <a:xfrm>
                <a:off x="3274" y="11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94" name="Oval 10589"/>
              <p:cNvSpPr>
                <a:spLocks noChangeArrowheads="1"/>
              </p:cNvSpPr>
              <p:nvPr/>
            </p:nvSpPr>
            <p:spPr bwMode="auto">
              <a:xfrm>
                <a:off x="3274" y="15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95" name="Oval 10590"/>
              <p:cNvSpPr>
                <a:spLocks noChangeArrowheads="1"/>
              </p:cNvSpPr>
              <p:nvPr/>
            </p:nvSpPr>
            <p:spPr bwMode="auto">
              <a:xfrm>
                <a:off x="2092" y="28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96" name="Oval 10591"/>
              <p:cNvSpPr>
                <a:spLocks noChangeArrowheads="1"/>
              </p:cNvSpPr>
              <p:nvPr/>
            </p:nvSpPr>
            <p:spPr bwMode="auto">
              <a:xfrm>
                <a:off x="2092" y="26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97" name="Oval 10592"/>
              <p:cNvSpPr>
                <a:spLocks noChangeArrowheads="1"/>
              </p:cNvSpPr>
              <p:nvPr/>
            </p:nvSpPr>
            <p:spPr bwMode="auto">
              <a:xfrm>
                <a:off x="2332" y="19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98" name="Oval 10593"/>
              <p:cNvSpPr>
                <a:spLocks noChangeArrowheads="1"/>
              </p:cNvSpPr>
              <p:nvPr/>
            </p:nvSpPr>
            <p:spPr bwMode="auto">
              <a:xfrm>
                <a:off x="2332" y="23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299" name="Oval 10594"/>
              <p:cNvSpPr>
                <a:spLocks noChangeArrowheads="1"/>
              </p:cNvSpPr>
              <p:nvPr/>
            </p:nvSpPr>
            <p:spPr bwMode="auto">
              <a:xfrm>
                <a:off x="3040" y="21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00" name="Oval 10595"/>
              <p:cNvSpPr>
                <a:spLocks noChangeArrowheads="1"/>
              </p:cNvSpPr>
              <p:nvPr/>
            </p:nvSpPr>
            <p:spPr bwMode="auto">
              <a:xfrm>
                <a:off x="3040" y="11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01" name="Oval 10596"/>
              <p:cNvSpPr>
                <a:spLocks noChangeArrowheads="1"/>
              </p:cNvSpPr>
              <p:nvPr/>
            </p:nvSpPr>
            <p:spPr bwMode="auto">
              <a:xfrm>
                <a:off x="2332" y="16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02" name="Oval 10597"/>
              <p:cNvSpPr>
                <a:spLocks noChangeArrowheads="1"/>
              </p:cNvSpPr>
              <p:nvPr/>
            </p:nvSpPr>
            <p:spPr bwMode="auto">
              <a:xfrm>
                <a:off x="2332" y="28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03" name="Oval 10598"/>
              <p:cNvSpPr>
                <a:spLocks noChangeArrowheads="1"/>
              </p:cNvSpPr>
              <p:nvPr/>
            </p:nvSpPr>
            <p:spPr bwMode="auto">
              <a:xfrm>
                <a:off x="3502" y="11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04" name="Oval 10599"/>
              <p:cNvSpPr>
                <a:spLocks noChangeArrowheads="1"/>
              </p:cNvSpPr>
              <p:nvPr/>
            </p:nvSpPr>
            <p:spPr bwMode="auto">
              <a:xfrm>
                <a:off x="3502" y="14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05" name="Oval 10600"/>
              <p:cNvSpPr>
                <a:spLocks noChangeArrowheads="1"/>
              </p:cNvSpPr>
              <p:nvPr/>
            </p:nvSpPr>
            <p:spPr bwMode="auto">
              <a:xfrm>
                <a:off x="3274" y="11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06" name="Oval 10601"/>
              <p:cNvSpPr>
                <a:spLocks noChangeArrowheads="1"/>
              </p:cNvSpPr>
              <p:nvPr/>
            </p:nvSpPr>
            <p:spPr bwMode="auto">
              <a:xfrm>
                <a:off x="3274" y="14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07" name="Oval 10602"/>
              <p:cNvSpPr>
                <a:spLocks noChangeArrowheads="1"/>
              </p:cNvSpPr>
              <p:nvPr/>
            </p:nvSpPr>
            <p:spPr bwMode="auto">
              <a:xfrm>
                <a:off x="2806" y="18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08" name="Oval 10603"/>
              <p:cNvSpPr>
                <a:spLocks noChangeArrowheads="1"/>
              </p:cNvSpPr>
              <p:nvPr/>
            </p:nvSpPr>
            <p:spPr bwMode="auto">
              <a:xfrm>
                <a:off x="2806" y="16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09" name="Oval 10604"/>
              <p:cNvSpPr>
                <a:spLocks noChangeArrowheads="1"/>
              </p:cNvSpPr>
              <p:nvPr/>
            </p:nvSpPr>
            <p:spPr bwMode="auto">
              <a:xfrm>
                <a:off x="1852" y="30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10" name="Oval 10605"/>
              <p:cNvSpPr>
                <a:spLocks noChangeArrowheads="1"/>
              </p:cNvSpPr>
              <p:nvPr/>
            </p:nvSpPr>
            <p:spPr bwMode="auto">
              <a:xfrm>
                <a:off x="1852" y="23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11" name="Oval 10606"/>
              <p:cNvSpPr>
                <a:spLocks noChangeArrowheads="1"/>
              </p:cNvSpPr>
              <p:nvPr/>
            </p:nvSpPr>
            <p:spPr bwMode="auto">
              <a:xfrm>
                <a:off x="3958" y="12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12" name="Oval 10607"/>
              <p:cNvSpPr>
                <a:spLocks noChangeArrowheads="1"/>
              </p:cNvSpPr>
              <p:nvPr/>
            </p:nvSpPr>
            <p:spPr bwMode="auto">
              <a:xfrm>
                <a:off x="3958" y="12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13" name="Oval 10608"/>
              <p:cNvSpPr>
                <a:spLocks noChangeArrowheads="1"/>
              </p:cNvSpPr>
              <p:nvPr/>
            </p:nvSpPr>
            <p:spPr bwMode="auto">
              <a:xfrm>
                <a:off x="2806" y="21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14" name="Oval 10609"/>
              <p:cNvSpPr>
                <a:spLocks noChangeArrowheads="1"/>
              </p:cNvSpPr>
              <p:nvPr/>
            </p:nvSpPr>
            <p:spPr bwMode="auto">
              <a:xfrm>
                <a:off x="2806" y="15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15" name="Oval 10610"/>
              <p:cNvSpPr>
                <a:spLocks noChangeArrowheads="1"/>
              </p:cNvSpPr>
              <p:nvPr/>
            </p:nvSpPr>
            <p:spPr bwMode="auto">
              <a:xfrm>
                <a:off x="3274" y="15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16" name="Oval 10611"/>
              <p:cNvSpPr>
                <a:spLocks noChangeArrowheads="1"/>
              </p:cNvSpPr>
              <p:nvPr/>
            </p:nvSpPr>
            <p:spPr bwMode="auto">
              <a:xfrm>
                <a:off x="3274" y="12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17" name="Oval 10612"/>
              <p:cNvSpPr>
                <a:spLocks noChangeArrowheads="1"/>
              </p:cNvSpPr>
              <p:nvPr/>
            </p:nvSpPr>
            <p:spPr bwMode="auto">
              <a:xfrm>
                <a:off x="2092" y="17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18" name="Oval 10613"/>
              <p:cNvSpPr>
                <a:spLocks noChangeArrowheads="1"/>
              </p:cNvSpPr>
              <p:nvPr/>
            </p:nvSpPr>
            <p:spPr bwMode="auto">
              <a:xfrm>
                <a:off x="2092" y="28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19" name="Oval 10614"/>
              <p:cNvSpPr>
                <a:spLocks noChangeArrowheads="1"/>
              </p:cNvSpPr>
              <p:nvPr/>
            </p:nvSpPr>
            <p:spPr bwMode="auto">
              <a:xfrm>
                <a:off x="2332" y="26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20" name="Oval 10615"/>
              <p:cNvSpPr>
                <a:spLocks noChangeArrowheads="1"/>
              </p:cNvSpPr>
              <p:nvPr/>
            </p:nvSpPr>
            <p:spPr bwMode="auto">
              <a:xfrm>
                <a:off x="2332" y="18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21" name="Oval 10616"/>
              <p:cNvSpPr>
                <a:spLocks noChangeArrowheads="1"/>
              </p:cNvSpPr>
              <p:nvPr/>
            </p:nvSpPr>
            <p:spPr bwMode="auto">
              <a:xfrm>
                <a:off x="2572" y="14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22" name="Oval 10617"/>
              <p:cNvSpPr>
                <a:spLocks noChangeArrowheads="1"/>
              </p:cNvSpPr>
              <p:nvPr/>
            </p:nvSpPr>
            <p:spPr bwMode="auto">
              <a:xfrm>
                <a:off x="2572" y="27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23" name="Oval 10618"/>
              <p:cNvSpPr>
                <a:spLocks noChangeArrowheads="1"/>
              </p:cNvSpPr>
              <p:nvPr/>
            </p:nvSpPr>
            <p:spPr bwMode="auto">
              <a:xfrm>
                <a:off x="1606" y="33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24" name="Oval 10619"/>
              <p:cNvSpPr>
                <a:spLocks noChangeArrowheads="1"/>
              </p:cNvSpPr>
              <p:nvPr/>
            </p:nvSpPr>
            <p:spPr bwMode="auto">
              <a:xfrm>
                <a:off x="1606" y="27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25" name="Oval 10620"/>
              <p:cNvSpPr>
                <a:spLocks noChangeArrowheads="1"/>
              </p:cNvSpPr>
              <p:nvPr/>
            </p:nvSpPr>
            <p:spPr bwMode="auto">
              <a:xfrm>
                <a:off x="2092" y="28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26" name="Oval 10621"/>
              <p:cNvSpPr>
                <a:spLocks noChangeArrowheads="1"/>
              </p:cNvSpPr>
              <p:nvPr/>
            </p:nvSpPr>
            <p:spPr bwMode="auto">
              <a:xfrm>
                <a:off x="2092" y="27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27" name="Oval 10622"/>
              <p:cNvSpPr>
                <a:spLocks noChangeArrowheads="1"/>
              </p:cNvSpPr>
              <p:nvPr/>
            </p:nvSpPr>
            <p:spPr bwMode="auto">
              <a:xfrm>
                <a:off x="1606" y="31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28" name="Oval 10623"/>
              <p:cNvSpPr>
                <a:spLocks noChangeArrowheads="1"/>
              </p:cNvSpPr>
              <p:nvPr/>
            </p:nvSpPr>
            <p:spPr bwMode="auto">
              <a:xfrm>
                <a:off x="1606" y="31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29" name="Oval 10624"/>
              <p:cNvSpPr>
                <a:spLocks noChangeArrowheads="1"/>
              </p:cNvSpPr>
              <p:nvPr/>
            </p:nvSpPr>
            <p:spPr bwMode="auto">
              <a:xfrm>
                <a:off x="2572" y="23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30" name="Oval 10625"/>
              <p:cNvSpPr>
                <a:spLocks noChangeArrowheads="1"/>
              </p:cNvSpPr>
              <p:nvPr/>
            </p:nvSpPr>
            <p:spPr bwMode="auto">
              <a:xfrm>
                <a:off x="2572" y="14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31" name="Oval 10626"/>
              <p:cNvSpPr>
                <a:spLocks noChangeArrowheads="1"/>
              </p:cNvSpPr>
              <p:nvPr/>
            </p:nvSpPr>
            <p:spPr bwMode="auto">
              <a:xfrm>
                <a:off x="2092" y="25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32" name="Oval 10627"/>
              <p:cNvSpPr>
                <a:spLocks noChangeArrowheads="1"/>
              </p:cNvSpPr>
              <p:nvPr/>
            </p:nvSpPr>
            <p:spPr bwMode="auto">
              <a:xfrm>
                <a:off x="2092" y="21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33" name="Oval 10628"/>
              <p:cNvSpPr>
                <a:spLocks noChangeArrowheads="1"/>
              </p:cNvSpPr>
              <p:nvPr/>
            </p:nvSpPr>
            <p:spPr bwMode="auto">
              <a:xfrm>
                <a:off x="1852" y="22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34" name="Oval 10629"/>
              <p:cNvSpPr>
                <a:spLocks noChangeArrowheads="1"/>
              </p:cNvSpPr>
              <p:nvPr/>
            </p:nvSpPr>
            <p:spPr bwMode="auto">
              <a:xfrm>
                <a:off x="1852" y="30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35" name="Oval 10630"/>
              <p:cNvSpPr>
                <a:spLocks noChangeArrowheads="1"/>
              </p:cNvSpPr>
              <p:nvPr/>
            </p:nvSpPr>
            <p:spPr bwMode="auto">
              <a:xfrm>
                <a:off x="2572" y="19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36" name="Oval 10631"/>
              <p:cNvSpPr>
                <a:spLocks noChangeArrowheads="1"/>
              </p:cNvSpPr>
              <p:nvPr/>
            </p:nvSpPr>
            <p:spPr bwMode="auto">
              <a:xfrm>
                <a:off x="2572" y="18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37" name="Oval 10632"/>
              <p:cNvSpPr>
                <a:spLocks noChangeArrowheads="1"/>
              </p:cNvSpPr>
              <p:nvPr/>
            </p:nvSpPr>
            <p:spPr bwMode="auto">
              <a:xfrm>
                <a:off x="1852" y="24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38" name="Oval 10633"/>
              <p:cNvSpPr>
                <a:spLocks noChangeArrowheads="1"/>
              </p:cNvSpPr>
              <p:nvPr/>
            </p:nvSpPr>
            <p:spPr bwMode="auto">
              <a:xfrm>
                <a:off x="1852" y="29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39" name="Oval 10634"/>
              <p:cNvSpPr>
                <a:spLocks noChangeArrowheads="1"/>
              </p:cNvSpPr>
              <p:nvPr/>
            </p:nvSpPr>
            <p:spPr bwMode="auto">
              <a:xfrm>
                <a:off x="2572" y="15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40" name="Oval 10635"/>
              <p:cNvSpPr>
                <a:spLocks noChangeArrowheads="1"/>
              </p:cNvSpPr>
              <p:nvPr/>
            </p:nvSpPr>
            <p:spPr bwMode="auto">
              <a:xfrm>
                <a:off x="2572" y="22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41" name="Oval 10636"/>
              <p:cNvSpPr>
                <a:spLocks noChangeArrowheads="1"/>
              </p:cNvSpPr>
              <p:nvPr/>
            </p:nvSpPr>
            <p:spPr bwMode="auto">
              <a:xfrm>
                <a:off x="2332" y="27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42" name="Oval 10637"/>
              <p:cNvSpPr>
                <a:spLocks noChangeArrowheads="1"/>
              </p:cNvSpPr>
              <p:nvPr/>
            </p:nvSpPr>
            <p:spPr bwMode="auto">
              <a:xfrm>
                <a:off x="2332" y="20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43" name="Oval 10638"/>
              <p:cNvSpPr>
                <a:spLocks noChangeArrowheads="1"/>
              </p:cNvSpPr>
              <p:nvPr/>
            </p:nvSpPr>
            <p:spPr bwMode="auto">
              <a:xfrm>
                <a:off x="2572" y="17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44" name="Oval 10639"/>
              <p:cNvSpPr>
                <a:spLocks noChangeArrowheads="1"/>
              </p:cNvSpPr>
              <p:nvPr/>
            </p:nvSpPr>
            <p:spPr bwMode="auto">
              <a:xfrm>
                <a:off x="2572" y="16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45" name="Oval 10640"/>
              <p:cNvSpPr>
                <a:spLocks noChangeArrowheads="1"/>
              </p:cNvSpPr>
              <p:nvPr/>
            </p:nvSpPr>
            <p:spPr bwMode="auto">
              <a:xfrm>
                <a:off x="2572" y="12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46" name="Oval 10641"/>
              <p:cNvSpPr>
                <a:spLocks noChangeArrowheads="1"/>
              </p:cNvSpPr>
              <p:nvPr/>
            </p:nvSpPr>
            <p:spPr bwMode="auto">
              <a:xfrm>
                <a:off x="2572" y="28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47" name="Oval 10642"/>
              <p:cNvSpPr>
                <a:spLocks noChangeArrowheads="1"/>
              </p:cNvSpPr>
              <p:nvPr/>
            </p:nvSpPr>
            <p:spPr bwMode="auto">
              <a:xfrm>
                <a:off x="2572" y="12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48" name="Oval 10643"/>
              <p:cNvSpPr>
                <a:spLocks noChangeArrowheads="1"/>
              </p:cNvSpPr>
              <p:nvPr/>
            </p:nvSpPr>
            <p:spPr bwMode="auto">
              <a:xfrm>
                <a:off x="2572" y="31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49" name="Oval 10644"/>
              <p:cNvSpPr>
                <a:spLocks noChangeArrowheads="1"/>
              </p:cNvSpPr>
              <p:nvPr/>
            </p:nvSpPr>
            <p:spPr bwMode="auto">
              <a:xfrm>
                <a:off x="3040" y="13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50" name="Oval 10645"/>
              <p:cNvSpPr>
                <a:spLocks noChangeArrowheads="1"/>
              </p:cNvSpPr>
              <p:nvPr/>
            </p:nvSpPr>
            <p:spPr bwMode="auto">
              <a:xfrm>
                <a:off x="3040" y="13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51" name="Oval 10646"/>
              <p:cNvSpPr>
                <a:spLocks noChangeArrowheads="1"/>
              </p:cNvSpPr>
              <p:nvPr/>
            </p:nvSpPr>
            <p:spPr bwMode="auto">
              <a:xfrm>
                <a:off x="2572" y="24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52" name="Oval 10647"/>
              <p:cNvSpPr>
                <a:spLocks noChangeArrowheads="1"/>
              </p:cNvSpPr>
              <p:nvPr/>
            </p:nvSpPr>
            <p:spPr bwMode="auto">
              <a:xfrm>
                <a:off x="2572" y="12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53" name="Oval 10648"/>
              <p:cNvSpPr>
                <a:spLocks noChangeArrowheads="1"/>
              </p:cNvSpPr>
              <p:nvPr/>
            </p:nvSpPr>
            <p:spPr bwMode="auto">
              <a:xfrm>
                <a:off x="2806" y="15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54" name="Oval 10649"/>
              <p:cNvSpPr>
                <a:spLocks noChangeArrowheads="1"/>
              </p:cNvSpPr>
              <p:nvPr/>
            </p:nvSpPr>
            <p:spPr bwMode="auto">
              <a:xfrm>
                <a:off x="2806" y="17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55" name="Oval 10650"/>
              <p:cNvSpPr>
                <a:spLocks noChangeArrowheads="1"/>
              </p:cNvSpPr>
              <p:nvPr/>
            </p:nvSpPr>
            <p:spPr bwMode="auto">
              <a:xfrm>
                <a:off x="2332" y="14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56" name="Oval 10651"/>
              <p:cNvSpPr>
                <a:spLocks noChangeArrowheads="1"/>
              </p:cNvSpPr>
              <p:nvPr/>
            </p:nvSpPr>
            <p:spPr bwMode="auto">
              <a:xfrm>
                <a:off x="2332" y="31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57" name="Oval 10652"/>
              <p:cNvSpPr>
                <a:spLocks noChangeArrowheads="1"/>
              </p:cNvSpPr>
              <p:nvPr/>
            </p:nvSpPr>
            <p:spPr bwMode="auto">
              <a:xfrm>
                <a:off x="2092" y="19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58" name="Oval 10653"/>
              <p:cNvSpPr>
                <a:spLocks noChangeArrowheads="1"/>
              </p:cNvSpPr>
              <p:nvPr/>
            </p:nvSpPr>
            <p:spPr bwMode="auto">
              <a:xfrm>
                <a:off x="2092" y="32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59" name="Oval 10654"/>
              <p:cNvSpPr>
                <a:spLocks noChangeArrowheads="1"/>
              </p:cNvSpPr>
              <p:nvPr/>
            </p:nvSpPr>
            <p:spPr bwMode="auto">
              <a:xfrm>
                <a:off x="1852" y="30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60" name="Oval 10655"/>
              <p:cNvSpPr>
                <a:spLocks noChangeArrowheads="1"/>
              </p:cNvSpPr>
              <p:nvPr/>
            </p:nvSpPr>
            <p:spPr bwMode="auto">
              <a:xfrm>
                <a:off x="1852" y="23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61" name="Oval 10656"/>
              <p:cNvSpPr>
                <a:spLocks noChangeArrowheads="1"/>
              </p:cNvSpPr>
              <p:nvPr/>
            </p:nvSpPr>
            <p:spPr bwMode="auto">
              <a:xfrm>
                <a:off x="2806" y="18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62" name="Oval 10657"/>
              <p:cNvSpPr>
                <a:spLocks noChangeArrowheads="1"/>
              </p:cNvSpPr>
              <p:nvPr/>
            </p:nvSpPr>
            <p:spPr bwMode="auto">
              <a:xfrm>
                <a:off x="2806" y="14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63" name="Oval 10658"/>
              <p:cNvSpPr>
                <a:spLocks noChangeArrowheads="1"/>
              </p:cNvSpPr>
              <p:nvPr/>
            </p:nvSpPr>
            <p:spPr bwMode="auto">
              <a:xfrm>
                <a:off x="2092" y="20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64" name="Oval 10659"/>
              <p:cNvSpPr>
                <a:spLocks noChangeArrowheads="1"/>
              </p:cNvSpPr>
              <p:nvPr/>
            </p:nvSpPr>
            <p:spPr bwMode="auto">
              <a:xfrm>
                <a:off x="2092" y="29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65" name="Oval 10660"/>
              <p:cNvSpPr>
                <a:spLocks noChangeArrowheads="1"/>
              </p:cNvSpPr>
              <p:nvPr/>
            </p:nvSpPr>
            <p:spPr bwMode="auto">
              <a:xfrm>
                <a:off x="3040" y="11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366" name="Oval 10661"/>
              <p:cNvSpPr>
                <a:spLocks noChangeArrowheads="1"/>
              </p:cNvSpPr>
              <p:nvPr/>
            </p:nvSpPr>
            <p:spPr bwMode="auto">
              <a:xfrm>
                <a:off x="3040" y="29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</p:grpSp>
        <p:grpSp>
          <p:nvGrpSpPr>
            <p:cNvPr id="9" name="Group 10863"/>
            <p:cNvGrpSpPr>
              <a:grpSpLocks/>
            </p:cNvGrpSpPr>
            <p:nvPr/>
          </p:nvGrpSpPr>
          <p:grpSpPr bwMode="auto">
            <a:xfrm>
              <a:off x="1606" y="1080"/>
              <a:ext cx="2160" cy="2316"/>
              <a:chOff x="1606" y="1080"/>
              <a:chExt cx="2160" cy="2316"/>
            </a:xfrm>
          </p:grpSpPr>
          <p:sp>
            <p:nvSpPr>
              <p:cNvPr id="127967" name="Oval 10663"/>
              <p:cNvSpPr>
                <a:spLocks noChangeArrowheads="1"/>
              </p:cNvSpPr>
              <p:nvPr/>
            </p:nvSpPr>
            <p:spPr bwMode="auto">
              <a:xfrm>
                <a:off x="2572" y="14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68" name="Oval 10664"/>
              <p:cNvSpPr>
                <a:spLocks noChangeArrowheads="1"/>
              </p:cNvSpPr>
              <p:nvPr/>
            </p:nvSpPr>
            <p:spPr bwMode="auto">
              <a:xfrm>
                <a:off x="2572" y="26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69" name="Oval 10665"/>
              <p:cNvSpPr>
                <a:spLocks noChangeArrowheads="1"/>
              </p:cNvSpPr>
              <p:nvPr/>
            </p:nvSpPr>
            <p:spPr bwMode="auto">
              <a:xfrm>
                <a:off x="1852" y="30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70" name="Oval 10666"/>
              <p:cNvSpPr>
                <a:spLocks noChangeArrowheads="1"/>
              </p:cNvSpPr>
              <p:nvPr/>
            </p:nvSpPr>
            <p:spPr bwMode="auto">
              <a:xfrm>
                <a:off x="1852" y="26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71" name="Oval 10667"/>
              <p:cNvSpPr>
                <a:spLocks noChangeArrowheads="1"/>
              </p:cNvSpPr>
              <p:nvPr/>
            </p:nvSpPr>
            <p:spPr bwMode="auto">
              <a:xfrm>
                <a:off x="2092" y="26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72" name="Oval 10668"/>
              <p:cNvSpPr>
                <a:spLocks noChangeArrowheads="1"/>
              </p:cNvSpPr>
              <p:nvPr/>
            </p:nvSpPr>
            <p:spPr bwMode="auto">
              <a:xfrm>
                <a:off x="2092" y="21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73" name="Oval 10669"/>
              <p:cNvSpPr>
                <a:spLocks noChangeArrowheads="1"/>
              </p:cNvSpPr>
              <p:nvPr/>
            </p:nvSpPr>
            <p:spPr bwMode="auto">
              <a:xfrm>
                <a:off x="2572" y="14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74" name="Oval 10670"/>
              <p:cNvSpPr>
                <a:spLocks noChangeArrowheads="1"/>
              </p:cNvSpPr>
              <p:nvPr/>
            </p:nvSpPr>
            <p:spPr bwMode="auto">
              <a:xfrm>
                <a:off x="2572" y="23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75" name="Oval 10671"/>
              <p:cNvSpPr>
                <a:spLocks noChangeArrowheads="1"/>
              </p:cNvSpPr>
              <p:nvPr/>
            </p:nvSpPr>
            <p:spPr bwMode="auto">
              <a:xfrm>
                <a:off x="1852" y="26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76" name="Oval 10672"/>
              <p:cNvSpPr>
                <a:spLocks noChangeArrowheads="1"/>
              </p:cNvSpPr>
              <p:nvPr/>
            </p:nvSpPr>
            <p:spPr bwMode="auto">
              <a:xfrm>
                <a:off x="1852" y="32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77" name="Oval 10673"/>
              <p:cNvSpPr>
                <a:spLocks noChangeArrowheads="1"/>
              </p:cNvSpPr>
              <p:nvPr/>
            </p:nvSpPr>
            <p:spPr bwMode="auto">
              <a:xfrm>
                <a:off x="2572" y="16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78" name="Oval 10674"/>
              <p:cNvSpPr>
                <a:spLocks noChangeArrowheads="1"/>
              </p:cNvSpPr>
              <p:nvPr/>
            </p:nvSpPr>
            <p:spPr bwMode="auto">
              <a:xfrm>
                <a:off x="2572" y="19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79" name="Oval 10675"/>
              <p:cNvSpPr>
                <a:spLocks noChangeArrowheads="1"/>
              </p:cNvSpPr>
              <p:nvPr/>
            </p:nvSpPr>
            <p:spPr bwMode="auto">
              <a:xfrm>
                <a:off x="1852" y="20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80" name="Oval 10676"/>
              <p:cNvSpPr>
                <a:spLocks noChangeArrowheads="1"/>
              </p:cNvSpPr>
              <p:nvPr/>
            </p:nvSpPr>
            <p:spPr bwMode="auto">
              <a:xfrm>
                <a:off x="1852" y="31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81" name="Oval 10677"/>
              <p:cNvSpPr>
                <a:spLocks noChangeArrowheads="1"/>
              </p:cNvSpPr>
              <p:nvPr/>
            </p:nvSpPr>
            <p:spPr bwMode="auto">
              <a:xfrm>
                <a:off x="2092" y="28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82" name="Oval 10678"/>
              <p:cNvSpPr>
                <a:spLocks noChangeArrowheads="1"/>
              </p:cNvSpPr>
              <p:nvPr/>
            </p:nvSpPr>
            <p:spPr bwMode="auto">
              <a:xfrm>
                <a:off x="2092" y="21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83" name="Oval 10679"/>
              <p:cNvSpPr>
                <a:spLocks noChangeArrowheads="1"/>
              </p:cNvSpPr>
              <p:nvPr/>
            </p:nvSpPr>
            <p:spPr bwMode="auto">
              <a:xfrm>
                <a:off x="2572" y="15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84" name="Oval 10680"/>
              <p:cNvSpPr>
                <a:spLocks noChangeArrowheads="1"/>
              </p:cNvSpPr>
              <p:nvPr/>
            </p:nvSpPr>
            <p:spPr bwMode="auto">
              <a:xfrm>
                <a:off x="2572" y="29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85" name="Oval 10681"/>
              <p:cNvSpPr>
                <a:spLocks noChangeArrowheads="1"/>
              </p:cNvSpPr>
              <p:nvPr/>
            </p:nvSpPr>
            <p:spPr bwMode="auto">
              <a:xfrm>
                <a:off x="2332" y="16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86" name="Oval 10682"/>
              <p:cNvSpPr>
                <a:spLocks noChangeArrowheads="1"/>
              </p:cNvSpPr>
              <p:nvPr/>
            </p:nvSpPr>
            <p:spPr bwMode="auto">
              <a:xfrm>
                <a:off x="2332" y="27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87" name="Oval 10683"/>
              <p:cNvSpPr>
                <a:spLocks noChangeArrowheads="1"/>
              </p:cNvSpPr>
              <p:nvPr/>
            </p:nvSpPr>
            <p:spPr bwMode="auto">
              <a:xfrm>
                <a:off x="2572" y="15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88" name="Oval 10684"/>
              <p:cNvSpPr>
                <a:spLocks noChangeArrowheads="1"/>
              </p:cNvSpPr>
              <p:nvPr/>
            </p:nvSpPr>
            <p:spPr bwMode="auto">
              <a:xfrm>
                <a:off x="2572" y="25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89" name="Oval 10685"/>
              <p:cNvSpPr>
                <a:spLocks noChangeArrowheads="1"/>
              </p:cNvSpPr>
              <p:nvPr/>
            </p:nvSpPr>
            <p:spPr bwMode="auto">
              <a:xfrm>
                <a:off x="2092" y="30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90" name="Oval 10686"/>
              <p:cNvSpPr>
                <a:spLocks noChangeArrowheads="1"/>
              </p:cNvSpPr>
              <p:nvPr/>
            </p:nvSpPr>
            <p:spPr bwMode="auto">
              <a:xfrm>
                <a:off x="2092" y="17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91" name="Oval 10687"/>
              <p:cNvSpPr>
                <a:spLocks noChangeArrowheads="1"/>
              </p:cNvSpPr>
              <p:nvPr/>
            </p:nvSpPr>
            <p:spPr bwMode="auto">
              <a:xfrm>
                <a:off x="2806" y="24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92" name="Oval 10688"/>
              <p:cNvSpPr>
                <a:spLocks noChangeArrowheads="1"/>
              </p:cNvSpPr>
              <p:nvPr/>
            </p:nvSpPr>
            <p:spPr bwMode="auto">
              <a:xfrm>
                <a:off x="2806" y="11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93" name="Oval 10689"/>
              <p:cNvSpPr>
                <a:spLocks noChangeArrowheads="1"/>
              </p:cNvSpPr>
              <p:nvPr/>
            </p:nvSpPr>
            <p:spPr bwMode="auto">
              <a:xfrm>
                <a:off x="1852" y="20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94" name="Oval 10690"/>
              <p:cNvSpPr>
                <a:spLocks noChangeArrowheads="1"/>
              </p:cNvSpPr>
              <p:nvPr/>
            </p:nvSpPr>
            <p:spPr bwMode="auto">
              <a:xfrm>
                <a:off x="1852" y="30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95" name="Oval 10691"/>
              <p:cNvSpPr>
                <a:spLocks noChangeArrowheads="1"/>
              </p:cNvSpPr>
              <p:nvPr/>
            </p:nvSpPr>
            <p:spPr bwMode="auto">
              <a:xfrm>
                <a:off x="2806" y="18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96" name="Oval 10692"/>
              <p:cNvSpPr>
                <a:spLocks noChangeArrowheads="1"/>
              </p:cNvSpPr>
              <p:nvPr/>
            </p:nvSpPr>
            <p:spPr bwMode="auto">
              <a:xfrm>
                <a:off x="2806" y="16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97" name="Oval 10693"/>
              <p:cNvSpPr>
                <a:spLocks noChangeArrowheads="1"/>
              </p:cNvSpPr>
              <p:nvPr/>
            </p:nvSpPr>
            <p:spPr bwMode="auto">
              <a:xfrm>
                <a:off x="1606" y="31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98" name="Oval 10694"/>
              <p:cNvSpPr>
                <a:spLocks noChangeArrowheads="1"/>
              </p:cNvSpPr>
              <p:nvPr/>
            </p:nvSpPr>
            <p:spPr bwMode="auto">
              <a:xfrm>
                <a:off x="1606" y="32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99" name="Oval 10695"/>
              <p:cNvSpPr>
                <a:spLocks noChangeArrowheads="1"/>
              </p:cNvSpPr>
              <p:nvPr/>
            </p:nvSpPr>
            <p:spPr bwMode="auto">
              <a:xfrm>
                <a:off x="1852" y="24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00" name="Oval 10696"/>
              <p:cNvSpPr>
                <a:spLocks noChangeArrowheads="1"/>
              </p:cNvSpPr>
              <p:nvPr/>
            </p:nvSpPr>
            <p:spPr bwMode="auto">
              <a:xfrm>
                <a:off x="1852" y="30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01" name="Oval 10697"/>
              <p:cNvSpPr>
                <a:spLocks noChangeArrowheads="1"/>
              </p:cNvSpPr>
              <p:nvPr/>
            </p:nvSpPr>
            <p:spPr bwMode="auto">
              <a:xfrm>
                <a:off x="2806" y="26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02" name="Oval 10698"/>
              <p:cNvSpPr>
                <a:spLocks noChangeArrowheads="1"/>
              </p:cNvSpPr>
              <p:nvPr/>
            </p:nvSpPr>
            <p:spPr bwMode="auto">
              <a:xfrm>
                <a:off x="2806" y="12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03" name="Oval 10699"/>
              <p:cNvSpPr>
                <a:spLocks noChangeArrowheads="1"/>
              </p:cNvSpPr>
              <p:nvPr/>
            </p:nvSpPr>
            <p:spPr bwMode="auto">
              <a:xfrm>
                <a:off x="2572" y="13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04" name="Oval 10700"/>
              <p:cNvSpPr>
                <a:spLocks noChangeArrowheads="1"/>
              </p:cNvSpPr>
              <p:nvPr/>
            </p:nvSpPr>
            <p:spPr bwMode="auto">
              <a:xfrm>
                <a:off x="2572" y="28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05" name="Oval 10701"/>
              <p:cNvSpPr>
                <a:spLocks noChangeArrowheads="1"/>
              </p:cNvSpPr>
              <p:nvPr/>
            </p:nvSpPr>
            <p:spPr bwMode="auto">
              <a:xfrm>
                <a:off x="2806" y="14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06" name="Oval 10702"/>
              <p:cNvSpPr>
                <a:spLocks noChangeArrowheads="1"/>
              </p:cNvSpPr>
              <p:nvPr/>
            </p:nvSpPr>
            <p:spPr bwMode="auto">
              <a:xfrm>
                <a:off x="2806" y="19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07" name="Oval 10703"/>
              <p:cNvSpPr>
                <a:spLocks noChangeArrowheads="1"/>
              </p:cNvSpPr>
              <p:nvPr/>
            </p:nvSpPr>
            <p:spPr bwMode="auto">
              <a:xfrm>
                <a:off x="1606" y="32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08" name="Oval 10704"/>
              <p:cNvSpPr>
                <a:spLocks noChangeArrowheads="1"/>
              </p:cNvSpPr>
              <p:nvPr/>
            </p:nvSpPr>
            <p:spPr bwMode="auto">
              <a:xfrm>
                <a:off x="1606" y="29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09" name="Oval 10705"/>
              <p:cNvSpPr>
                <a:spLocks noChangeArrowheads="1"/>
              </p:cNvSpPr>
              <p:nvPr/>
            </p:nvSpPr>
            <p:spPr bwMode="auto">
              <a:xfrm>
                <a:off x="1852" y="25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10" name="Oval 10706"/>
              <p:cNvSpPr>
                <a:spLocks noChangeArrowheads="1"/>
              </p:cNvSpPr>
              <p:nvPr/>
            </p:nvSpPr>
            <p:spPr bwMode="auto">
              <a:xfrm>
                <a:off x="1852" y="30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11" name="Oval 10707"/>
              <p:cNvSpPr>
                <a:spLocks noChangeArrowheads="1"/>
              </p:cNvSpPr>
              <p:nvPr/>
            </p:nvSpPr>
            <p:spPr bwMode="auto">
              <a:xfrm>
                <a:off x="2806" y="25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12" name="Oval 10708"/>
              <p:cNvSpPr>
                <a:spLocks noChangeArrowheads="1"/>
              </p:cNvSpPr>
              <p:nvPr/>
            </p:nvSpPr>
            <p:spPr bwMode="auto">
              <a:xfrm>
                <a:off x="2806" y="11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13" name="Oval 10709"/>
              <p:cNvSpPr>
                <a:spLocks noChangeArrowheads="1"/>
              </p:cNvSpPr>
              <p:nvPr/>
            </p:nvSpPr>
            <p:spPr bwMode="auto">
              <a:xfrm>
                <a:off x="2332" y="25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14" name="Oval 10710"/>
              <p:cNvSpPr>
                <a:spLocks noChangeArrowheads="1"/>
              </p:cNvSpPr>
              <p:nvPr/>
            </p:nvSpPr>
            <p:spPr bwMode="auto">
              <a:xfrm>
                <a:off x="2332" y="17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15" name="Oval 10711"/>
              <p:cNvSpPr>
                <a:spLocks noChangeArrowheads="1"/>
              </p:cNvSpPr>
              <p:nvPr/>
            </p:nvSpPr>
            <p:spPr bwMode="auto">
              <a:xfrm>
                <a:off x="2332" y="29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16" name="Oval 10712"/>
              <p:cNvSpPr>
                <a:spLocks noChangeArrowheads="1"/>
              </p:cNvSpPr>
              <p:nvPr/>
            </p:nvSpPr>
            <p:spPr bwMode="auto">
              <a:xfrm>
                <a:off x="2332" y="14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17" name="Oval 10713"/>
              <p:cNvSpPr>
                <a:spLocks noChangeArrowheads="1"/>
              </p:cNvSpPr>
              <p:nvPr/>
            </p:nvSpPr>
            <p:spPr bwMode="auto">
              <a:xfrm>
                <a:off x="2332" y="30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18" name="Oval 10714"/>
              <p:cNvSpPr>
                <a:spLocks noChangeArrowheads="1"/>
              </p:cNvSpPr>
              <p:nvPr/>
            </p:nvSpPr>
            <p:spPr bwMode="auto">
              <a:xfrm>
                <a:off x="2332" y="14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19" name="Oval 10715"/>
              <p:cNvSpPr>
                <a:spLocks noChangeArrowheads="1"/>
              </p:cNvSpPr>
              <p:nvPr/>
            </p:nvSpPr>
            <p:spPr bwMode="auto">
              <a:xfrm>
                <a:off x="1606" y="30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20" name="Oval 10716"/>
              <p:cNvSpPr>
                <a:spLocks noChangeArrowheads="1"/>
              </p:cNvSpPr>
              <p:nvPr/>
            </p:nvSpPr>
            <p:spPr bwMode="auto">
              <a:xfrm>
                <a:off x="1606" y="31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21" name="Oval 10717"/>
              <p:cNvSpPr>
                <a:spLocks noChangeArrowheads="1"/>
              </p:cNvSpPr>
              <p:nvPr/>
            </p:nvSpPr>
            <p:spPr bwMode="auto">
              <a:xfrm>
                <a:off x="1606" y="27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22" name="Oval 10718"/>
              <p:cNvSpPr>
                <a:spLocks noChangeArrowheads="1"/>
              </p:cNvSpPr>
              <p:nvPr/>
            </p:nvSpPr>
            <p:spPr bwMode="auto">
              <a:xfrm>
                <a:off x="1606" y="30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23" name="Oval 10719"/>
              <p:cNvSpPr>
                <a:spLocks noChangeArrowheads="1"/>
              </p:cNvSpPr>
              <p:nvPr/>
            </p:nvSpPr>
            <p:spPr bwMode="auto">
              <a:xfrm>
                <a:off x="2572" y="23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24" name="Oval 10720"/>
              <p:cNvSpPr>
                <a:spLocks noChangeArrowheads="1"/>
              </p:cNvSpPr>
              <p:nvPr/>
            </p:nvSpPr>
            <p:spPr bwMode="auto">
              <a:xfrm>
                <a:off x="2572" y="15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25" name="Oval 10721"/>
              <p:cNvSpPr>
                <a:spLocks noChangeArrowheads="1"/>
              </p:cNvSpPr>
              <p:nvPr/>
            </p:nvSpPr>
            <p:spPr bwMode="auto">
              <a:xfrm>
                <a:off x="2092" y="22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26" name="Oval 10722"/>
              <p:cNvSpPr>
                <a:spLocks noChangeArrowheads="1"/>
              </p:cNvSpPr>
              <p:nvPr/>
            </p:nvSpPr>
            <p:spPr bwMode="auto">
              <a:xfrm>
                <a:off x="2092" y="23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27" name="Oval 10723"/>
              <p:cNvSpPr>
                <a:spLocks noChangeArrowheads="1"/>
              </p:cNvSpPr>
              <p:nvPr/>
            </p:nvSpPr>
            <p:spPr bwMode="auto">
              <a:xfrm>
                <a:off x="2092" y="33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28" name="Oval 10724"/>
              <p:cNvSpPr>
                <a:spLocks noChangeArrowheads="1"/>
              </p:cNvSpPr>
              <p:nvPr/>
            </p:nvSpPr>
            <p:spPr bwMode="auto">
              <a:xfrm>
                <a:off x="2092" y="19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29" name="Oval 10725"/>
              <p:cNvSpPr>
                <a:spLocks noChangeArrowheads="1"/>
              </p:cNvSpPr>
              <p:nvPr/>
            </p:nvSpPr>
            <p:spPr bwMode="auto">
              <a:xfrm>
                <a:off x="3730" y="11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30" name="Oval 10726"/>
              <p:cNvSpPr>
                <a:spLocks noChangeArrowheads="1"/>
              </p:cNvSpPr>
              <p:nvPr/>
            </p:nvSpPr>
            <p:spPr bwMode="auto">
              <a:xfrm>
                <a:off x="3730" y="16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31" name="Oval 10727"/>
              <p:cNvSpPr>
                <a:spLocks noChangeArrowheads="1"/>
              </p:cNvSpPr>
              <p:nvPr/>
            </p:nvSpPr>
            <p:spPr bwMode="auto">
              <a:xfrm>
                <a:off x="2572" y="14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32" name="Oval 10728"/>
              <p:cNvSpPr>
                <a:spLocks noChangeArrowheads="1"/>
              </p:cNvSpPr>
              <p:nvPr/>
            </p:nvSpPr>
            <p:spPr bwMode="auto">
              <a:xfrm>
                <a:off x="2572" y="24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33" name="Oval 10729"/>
              <p:cNvSpPr>
                <a:spLocks noChangeArrowheads="1"/>
              </p:cNvSpPr>
              <p:nvPr/>
            </p:nvSpPr>
            <p:spPr bwMode="auto">
              <a:xfrm>
                <a:off x="2332" y="15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34" name="Oval 10730"/>
              <p:cNvSpPr>
                <a:spLocks noChangeArrowheads="1"/>
              </p:cNvSpPr>
              <p:nvPr/>
            </p:nvSpPr>
            <p:spPr bwMode="auto">
              <a:xfrm>
                <a:off x="2332" y="30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35" name="Oval 10731"/>
              <p:cNvSpPr>
                <a:spLocks noChangeArrowheads="1"/>
              </p:cNvSpPr>
              <p:nvPr/>
            </p:nvSpPr>
            <p:spPr bwMode="auto">
              <a:xfrm>
                <a:off x="2092" y="17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36" name="Oval 10732"/>
              <p:cNvSpPr>
                <a:spLocks noChangeArrowheads="1"/>
              </p:cNvSpPr>
              <p:nvPr/>
            </p:nvSpPr>
            <p:spPr bwMode="auto">
              <a:xfrm>
                <a:off x="2092" y="32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37" name="Oval 10733"/>
              <p:cNvSpPr>
                <a:spLocks noChangeArrowheads="1"/>
              </p:cNvSpPr>
              <p:nvPr/>
            </p:nvSpPr>
            <p:spPr bwMode="auto">
              <a:xfrm>
                <a:off x="1852" y="32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38" name="Oval 10734"/>
              <p:cNvSpPr>
                <a:spLocks noChangeArrowheads="1"/>
              </p:cNvSpPr>
              <p:nvPr/>
            </p:nvSpPr>
            <p:spPr bwMode="auto">
              <a:xfrm>
                <a:off x="1852" y="27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39" name="Oval 10735"/>
              <p:cNvSpPr>
                <a:spLocks noChangeArrowheads="1"/>
              </p:cNvSpPr>
              <p:nvPr/>
            </p:nvSpPr>
            <p:spPr bwMode="auto">
              <a:xfrm>
                <a:off x="2332" y="20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40" name="Oval 10736"/>
              <p:cNvSpPr>
                <a:spLocks noChangeArrowheads="1"/>
              </p:cNvSpPr>
              <p:nvPr/>
            </p:nvSpPr>
            <p:spPr bwMode="auto">
              <a:xfrm>
                <a:off x="2332" y="28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41" name="Oval 10737"/>
              <p:cNvSpPr>
                <a:spLocks noChangeArrowheads="1"/>
              </p:cNvSpPr>
              <p:nvPr/>
            </p:nvSpPr>
            <p:spPr bwMode="auto">
              <a:xfrm>
                <a:off x="2572" y="21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42" name="Oval 10738"/>
              <p:cNvSpPr>
                <a:spLocks noChangeArrowheads="1"/>
              </p:cNvSpPr>
              <p:nvPr/>
            </p:nvSpPr>
            <p:spPr bwMode="auto">
              <a:xfrm>
                <a:off x="2572" y="19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43" name="Oval 10739"/>
              <p:cNvSpPr>
                <a:spLocks noChangeArrowheads="1"/>
              </p:cNvSpPr>
              <p:nvPr/>
            </p:nvSpPr>
            <p:spPr bwMode="auto">
              <a:xfrm>
                <a:off x="2332" y="15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44" name="Oval 10740"/>
              <p:cNvSpPr>
                <a:spLocks noChangeArrowheads="1"/>
              </p:cNvSpPr>
              <p:nvPr/>
            </p:nvSpPr>
            <p:spPr bwMode="auto">
              <a:xfrm>
                <a:off x="2332" y="21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45" name="Oval 10741"/>
              <p:cNvSpPr>
                <a:spLocks noChangeArrowheads="1"/>
              </p:cNvSpPr>
              <p:nvPr/>
            </p:nvSpPr>
            <p:spPr bwMode="auto">
              <a:xfrm>
                <a:off x="2572" y="13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46" name="Oval 10742"/>
              <p:cNvSpPr>
                <a:spLocks noChangeArrowheads="1"/>
              </p:cNvSpPr>
              <p:nvPr/>
            </p:nvSpPr>
            <p:spPr bwMode="auto">
              <a:xfrm>
                <a:off x="2572" y="28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47" name="Oval 10743"/>
              <p:cNvSpPr>
                <a:spLocks noChangeArrowheads="1"/>
              </p:cNvSpPr>
              <p:nvPr/>
            </p:nvSpPr>
            <p:spPr bwMode="auto">
              <a:xfrm>
                <a:off x="3274" y="30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48" name="Oval 10744"/>
              <p:cNvSpPr>
                <a:spLocks noChangeArrowheads="1"/>
              </p:cNvSpPr>
              <p:nvPr/>
            </p:nvSpPr>
            <p:spPr bwMode="auto">
              <a:xfrm>
                <a:off x="3274" y="10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49" name="Oval 10745"/>
              <p:cNvSpPr>
                <a:spLocks noChangeArrowheads="1"/>
              </p:cNvSpPr>
              <p:nvPr/>
            </p:nvSpPr>
            <p:spPr bwMode="auto">
              <a:xfrm>
                <a:off x="3274" y="12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50" name="Oval 10746"/>
              <p:cNvSpPr>
                <a:spLocks noChangeArrowheads="1"/>
              </p:cNvSpPr>
              <p:nvPr/>
            </p:nvSpPr>
            <p:spPr bwMode="auto">
              <a:xfrm>
                <a:off x="3274" y="17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51" name="Oval 10747"/>
              <p:cNvSpPr>
                <a:spLocks noChangeArrowheads="1"/>
              </p:cNvSpPr>
              <p:nvPr/>
            </p:nvSpPr>
            <p:spPr bwMode="auto">
              <a:xfrm>
                <a:off x="2092" y="23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52" name="Oval 10748"/>
              <p:cNvSpPr>
                <a:spLocks noChangeArrowheads="1"/>
              </p:cNvSpPr>
              <p:nvPr/>
            </p:nvSpPr>
            <p:spPr bwMode="auto">
              <a:xfrm>
                <a:off x="2092" y="24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53" name="Oval 10749"/>
              <p:cNvSpPr>
                <a:spLocks noChangeArrowheads="1"/>
              </p:cNvSpPr>
              <p:nvPr/>
            </p:nvSpPr>
            <p:spPr bwMode="auto">
              <a:xfrm>
                <a:off x="2332" y="12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54" name="Oval 10750"/>
              <p:cNvSpPr>
                <a:spLocks noChangeArrowheads="1"/>
              </p:cNvSpPr>
              <p:nvPr/>
            </p:nvSpPr>
            <p:spPr bwMode="auto">
              <a:xfrm>
                <a:off x="2332" y="29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55" name="Oval 10751"/>
              <p:cNvSpPr>
                <a:spLocks noChangeArrowheads="1"/>
              </p:cNvSpPr>
              <p:nvPr/>
            </p:nvSpPr>
            <p:spPr bwMode="auto">
              <a:xfrm>
                <a:off x="1606" y="30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56" name="Oval 10752"/>
              <p:cNvSpPr>
                <a:spLocks noChangeArrowheads="1"/>
              </p:cNvSpPr>
              <p:nvPr/>
            </p:nvSpPr>
            <p:spPr bwMode="auto">
              <a:xfrm>
                <a:off x="1606" y="31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57" name="Oval 10753"/>
              <p:cNvSpPr>
                <a:spLocks noChangeArrowheads="1"/>
              </p:cNvSpPr>
              <p:nvPr/>
            </p:nvSpPr>
            <p:spPr bwMode="auto">
              <a:xfrm>
                <a:off x="2332" y="21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58" name="Oval 10754"/>
              <p:cNvSpPr>
                <a:spLocks noChangeArrowheads="1"/>
              </p:cNvSpPr>
              <p:nvPr/>
            </p:nvSpPr>
            <p:spPr bwMode="auto">
              <a:xfrm>
                <a:off x="2332" y="25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59" name="Oval 10755"/>
              <p:cNvSpPr>
                <a:spLocks noChangeArrowheads="1"/>
              </p:cNvSpPr>
              <p:nvPr/>
            </p:nvSpPr>
            <p:spPr bwMode="auto">
              <a:xfrm>
                <a:off x="3730" y="13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60" name="Oval 10756"/>
              <p:cNvSpPr>
                <a:spLocks noChangeArrowheads="1"/>
              </p:cNvSpPr>
              <p:nvPr/>
            </p:nvSpPr>
            <p:spPr bwMode="auto">
              <a:xfrm>
                <a:off x="3730" y="11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61" name="Oval 10757"/>
              <p:cNvSpPr>
                <a:spLocks noChangeArrowheads="1"/>
              </p:cNvSpPr>
              <p:nvPr/>
            </p:nvSpPr>
            <p:spPr bwMode="auto">
              <a:xfrm>
                <a:off x="2332" y="17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62" name="Oval 10758"/>
              <p:cNvSpPr>
                <a:spLocks noChangeArrowheads="1"/>
              </p:cNvSpPr>
              <p:nvPr/>
            </p:nvSpPr>
            <p:spPr bwMode="auto">
              <a:xfrm>
                <a:off x="2332" y="28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63" name="Oval 10759"/>
              <p:cNvSpPr>
                <a:spLocks noChangeArrowheads="1"/>
              </p:cNvSpPr>
              <p:nvPr/>
            </p:nvSpPr>
            <p:spPr bwMode="auto">
              <a:xfrm>
                <a:off x="3730" y="14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64" name="Oval 10760"/>
              <p:cNvSpPr>
                <a:spLocks noChangeArrowheads="1"/>
              </p:cNvSpPr>
              <p:nvPr/>
            </p:nvSpPr>
            <p:spPr bwMode="auto">
              <a:xfrm>
                <a:off x="3730" y="11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65" name="Oval 10761"/>
              <p:cNvSpPr>
                <a:spLocks noChangeArrowheads="1"/>
              </p:cNvSpPr>
              <p:nvPr/>
            </p:nvSpPr>
            <p:spPr bwMode="auto">
              <a:xfrm>
                <a:off x="2806" y="16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66" name="Oval 10762"/>
              <p:cNvSpPr>
                <a:spLocks noChangeArrowheads="1"/>
              </p:cNvSpPr>
              <p:nvPr/>
            </p:nvSpPr>
            <p:spPr bwMode="auto">
              <a:xfrm>
                <a:off x="2806" y="16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67" name="Oval 10763"/>
              <p:cNvSpPr>
                <a:spLocks noChangeArrowheads="1"/>
              </p:cNvSpPr>
              <p:nvPr/>
            </p:nvSpPr>
            <p:spPr bwMode="auto">
              <a:xfrm>
                <a:off x="3040" y="22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68" name="Oval 10764"/>
              <p:cNvSpPr>
                <a:spLocks noChangeArrowheads="1"/>
              </p:cNvSpPr>
              <p:nvPr/>
            </p:nvSpPr>
            <p:spPr bwMode="auto">
              <a:xfrm>
                <a:off x="3040" y="12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69" name="Oval 10765"/>
              <p:cNvSpPr>
                <a:spLocks noChangeArrowheads="1"/>
              </p:cNvSpPr>
              <p:nvPr/>
            </p:nvSpPr>
            <p:spPr bwMode="auto">
              <a:xfrm>
                <a:off x="2572" y="18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70" name="Oval 10766"/>
              <p:cNvSpPr>
                <a:spLocks noChangeArrowheads="1"/>
              </p:cNvSpPr>
              <p:nvPr/>
            </p:nvSpPr>
            <p:spPr bwMode="auto">
              <a:xfrm>
                <a:off x="2572" y="18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71" name="Oval 10767"/>
              <p:cNvSpPr>
                <a:spLocks noChangeArrowheads="1"/>
              </p:cNvSpPr>
              <p:nvPr/>
            </p:nvSpPr>
            <p:spPr bwMode="auto">
              <a:xfrm>
                <a:off x="2092" y="19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72" name="Oval 10768"/>
              <p:cNvSpPr>
                <a:spLocks noChangeArrowheads="1"/>
              </p:cNvSpPr>
              <p:nvPr/>
            </p:nvSpPr>
            <p:spPr bwMode="auto">
              <a:xfrm>
                <a:off x="2092" y="30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73" name="Oval 10769"/>
              <p:cNvSpPr>
                <a:spLocks noChangeArrowheads="1"/>
              </p:cNvSpPr>
              <p:nvPr/>
            </p:nvSpPr>
            <p:spPr bwMode="auto">
              <a:xfrm>
                <a:off x="2572" y="20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74" name="Oval 10770"/>
              <p:cNvSpPr>
                <a:spLocks noChangeArrowheads="1"/>
              </p:cNvSpPr>
              <p:nvPr/>
            </p:nvSpPr>
            <p:spPr bwMode="auto">
              <a:xfrm>
                <a:off x="2572" y="21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75" name="Oval 10771"/>
              <p:cNvSpPr>
                <a:spLocks noChangeArrowheads="1"/>
              </p:cNvSpPr>
              <p:nvPr/>
            </p:nvSpPr>
            <p:spPr bwMode="auto">
              <a:xfrm>
                <a:off x="2092" y="17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76" name="Oval 10772"/>
              <p:cNvSpPr>
                <a:spLocks noChangeArrowheads="1"/>
              </p:cNvSpPr>
              <p:nvPr/>
            </p:nvSpPr>
            <p:spPr bwMode="auto">
              <a:xfrm>
                <a:off x="2092" y="33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77" name="Oval 10773"/>
              <p:cNvSpPr>
                <a:spLocks noChangeArrowheads="1"/>
              </p:cNvSpPr>
              <p:nvPr/>
            </p:nvSpPr>
            <p:spPr bwMode="auto">
              <a:xfrm>
                <a:off x="1606" y="31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78" name="Oval 10774"/>
              <p:cNvSpPr>
                <a:spLocks noChangeArrowheads="1"/>
              </p:cNvSpPr>
              <p:nvPr/>
            </p:nvSpPr>
            <p:spPr bwMode="auto">
              <a:xfrm>
                <a:off x="1606" y="33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79" name="Oval 10775"/>
              <p:cNvSpPr>
                <a:spLocks noChangeArrowheads="1"/>
              </p:cNvSpPr>
              <p:nvPr/>
            </p:nvSpPr>
            <p:spPr bwMode="auto">
              <a:xfrm>
                <a:off x="1852" y="27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80" name="Oval 10776"/>
              <p:cNvSpPr>
                <a:spLocks noChangeArrowheads="1"/>
              </p:cNvSpPr>
              <p:nvPr/>
            </p:nvSpPr>
            <p:spPr bwMode="auto">
              <a:xfrm>
                <a:off x="1852" y="29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81" name="Oval 10777"/>
              <p:cNvSpPr>
                <a:spLocks noChangeArrowheads="1"/>
              </p:cNvSpPr>
              <p:nvPr/>
            </p:nvSpPr>
            <p:spPr bwMode="auto">
              <a:xfrm>
                <a:off x="2092" y="27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82" name="Oval 10778"/>
              <p:cNvSpPr>
                <a:spLocks noChangeArrowheads="1"/>
              </p:cNvSpPr>
              <p:nvPr/>
            </p:nvSpPr>
            <p:spPr bwMode="auto">
              <a:xfrm>
                <a:off x="2092" y="25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83" name="Oval 10779"/>
              <p:cNvSpPr>
                <a:spLocks noChangeArrowheads="1"/>
              </p:cNvSpPr>
              <p:nvPr/>
            </p:nvSpPr>
            <p:spPr bwMode="auto">
              <a:xfrm>
                <a:off x="2092" y="28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84" name="Oval 10780"/>
              <p:cNvSpPr>
                <a:spLocks noChangeArrowheads="1"/>
              </p:cNvSpPr>
              <p:nvPr/>
            </p:nvSpPr>
            <p:spPr bwMode="auto">
              <a:xfrm>
                <a:off x="2092" y="15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85" name="Oval 10781"/>
              <p:cNvSpPr>
                <a:spLocks noChangeArrowheads="1"/>
              </p:cNvSpPr>
              <p:nvPr/>
            </p:nvSpPr>
            <p:spPr bwMode="auto">
              <a:xfrm>
                <a:off x="2092" y="17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86" name="Oval 10782"/>
              <p:cNvSpPr>
                <a:spLocks noChangeArrowheads="1"/>
              </p:cNvSpPr>
              <p:nvPr/>
            </p:nvSpPr>
            <p:spPr bwMode="auto">
              <a:xfrm>
                <a:off x="2092" y="33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87" name="Oval 10783"/>
              <p:cNvSpPr>
                <a:spLocks noChangeArrowheads="1"/>
              </p:cNvSpPr>
              <p:nvPr/>
            </p:nvSpPr>
            <p:spPr bwMode="auto">
              <a:xfrm>
                <a:off x="2332" y="32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88" name="Oval 10784"/>
              <p:cNvSpPr>
                <a:spLocks noChangeArrowheads="1"/>
              </p:cNvSpPr>
              <p:nvPr/>
            </p:nvSpPr>
            <p:spPr bwMode="auto">
              <a:xfrm>
                <a:off x="2332" y="14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89" name="Oval 10785"/>
              <p:cNvSpPr>
                <a:spLocks noChangeArrowheads="1"/>
              </p:cNvSpPr>
              <p:nvPr/>
            </p:nvSpPr>
            <p:spPr bwMode="auto">
              <a:xfrm>
                <a:off x="1606" y="28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90" name="Oval 10786"/>
              <p:cNvSpPr>
                <a:spLocks noChangeArrowheads="1"/>
              </p:cNvSpPr>
              <p:nvPr/>
            </p:nvSpPr>
            <p:spPr bwMode="auto">
              <a:xfrm>
                <a:off x="1606" y="30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91" name="Oval 10787"/>
              <p:cNvSpPr>
                <a:spLocks noChangeArrowheads="1"/>
              </p:cNvSpPr>
              <p:nvPr/>
            </p:nvSpPr>
            <p:spPr bwMode="auto">
              <a:xfrm>
                <a:off x="1852" y="30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92" name="Oval 10788"/>
              <p:cNvSpPr>
                <a:spLocks noChangeArrowheads="1"/>
              </p:cNvSpPr>
              <p:nvPr/>
            </p:nvSpPr>
            <p:spPr bwMode="auto">
              <a:xfrm>
                <a:off x="1852" y="22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93" name="Oval 10789"/>
              <p:cNvSpPr>
                <a:spLocks noChangeArrowheads="1"/>
              </p:cNvSpPr>
              <p:nvPr/>
            </p:nvSpPr>
            <p:spPr bwMode="auto">
              <a:xfrm>
                <a:off x="2332" y="13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94" name="Oval 10790"/>
              <p:cNvSpPr>
                <a:spLocks noChangeArrowheads="1"/>
              </p:cNvSpPr>
              <p:nvPr/>
            </p:nvSpPr>
            <p:spPr bwMode="auto">
              <a:xfrm>
                <a:off x="2332" y="32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95" name="Oval 10791"/>
              <p:cNvSpPr>
                <a:spLocks noChangeArrowheads="1"/>
              </p:cNvSpPr>
              <p:nvPr/>
            </p:nvSpPr>
            <p:spPr bwMode="auto">
              <a:xfrm>
                <a:off x="2572" y="26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96" name="Oval 10792"/>
              <p:cNvSpPr>
                <a:spLocks noChangeArrowheads="1"/>
              </p:cNvSpPr>
              <p:nvPr/>
            </p:nvSpPr>
            <p:spPr bwMode="auto">
              <a:xfrm>
                <a:off x="2572" y="13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97" name="Oval 10793"/>
              <p:cNvSpPr>
                <a:spLocks noChangeArrowheads="1"/>
              </p:cNvSpPr>
              <p:nvPr/>
            </p:nvSpPr>
            <p:spPr bwMode="auto">
              <a:xfrm>
                <a:off x="2572" y="24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98" name="Oval 10794"/>
              <p:cNvSpPr>
                <a:spLocks noChangeArrowheads="1"/>
              </p:cNvSpPr>
              <p:nvPr/>
            </p:nvSpPr>
            <p:spPr bwMode="auto">
              <a:xfrm>
                <a:off x="2572" y="14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099" name="Oval 10795"/>
              <p:cNvSpPr>
                <a:spLocks noChangeArrowheads="1"/>
              </p:cNvSpPr>
              <p:nvPr/>
            </p:nvSpPr>
            <p:spPr bwMode="auto">
              <a:xfrm>
                <a:off x="2332" y="12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00" name="Oval 10796"/>
              <p:cNvSpPr>
                <a:spLocks noChangeArrowheads="1"/>
              </p:cNvSpPr>
              <p:nvPr/>
            </p:nvSpPr>
            <p:spPr bwMode="auto">
              <a:xfrm>
                <a:off x="2332" y="33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01" name="Oval 10797"/>
              <p:cNvSpPr>
                <a:spLocks noChangeArrowheads="1"/>
              </p:cNvSpPr>
              <p:nvPr/>
            </p:nvSpPr>
            <p:spPr bwMode="auto">
              <a:xfrm>
                <a:off x="1852" y="29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02" name="Oval 10798"/>
              <p:cNvSpPr>
                <a:spLocks noChangeArrowheads="1"/>
              </p:cNvSpPr>
              <p:nvPr/>
            </p:nvSpPr>
            <p:spPr bwMode="auto">
              <a:xfrm>
                <a:off x="1852" y="26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03" name="Oval 10799"/>
              <p:cNvSpPr>
                <a:spLocks noChangeArrowheads="1"/>
              </p:cNvSpPr>
              <p:nvPr/>
            </p:nvSpPr>
            <p:spPr bwMode="auto">
              <a:xfrm>
                <a:off x="2092" y="30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04" name="Oval 10800"/>
              <p:cNvSpPr>
                <a:spLocks noChangeArrowheads="1"/>
              </p:cNvSpPr>
              <p:nvPr/>
            </p:nvSpPr>
            <p:spPr bwMode="auto">
              <a:xfrm>
                <a:off x="2092" y="15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05" name="Oval 10801"/>
              <p:cNvSpPr>
                <a:spLocks noChangeArrowheads="1"/>
              </p:cNvSpPr>
              <p:nvPr/>
            </p:nvSpPr>
            <p:spPr bwMode="auto">
              <a:xfrm>
                <a:off x="1852" y="32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06" name="Oval 10802"/>
              <p:cNvSpPr>
                <a:spLocks noChangeArrowheads="1"/>
              </p:cNvSpPr>
              <p:nvPr/>
            </p:nvSpPr>
            <p:spPr bwMode="auto">
              <a:xfrm>
                <a:off x="1852" y="21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07" name="Oval 10803"/>
              <p:cNvSpPr>
                <a:spLocks noChangeArrowheads="1"/>
              </p:cNvSpPr>
              <p:nvPr/>
            </p:nvSpPr>
            <p:spPr bwMode="auto">
              <a:xfrm>
                <a:off x="2572" y="16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08" name="Oval 10804"/>
              <p:cNvSpPr>
                <a:spLocks noChangeArrowheads="1"/>
              </p:cNvSpPr>
              <p:nvPr/>
            </p:nvSpPr>
            <p:spPr bwMode="auto">
              <a:xfrm>
                <a:off x="2572" y="16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09" name="Oval 10805"/>
              <p:cNvSpPr>
                <a:spLocks noChangeArrowheads="1"/>
              </p:cNvSpPr>
              <p:nvPr/>
            </p:nvSpPr>
            <p:spPr bwMode="auto">
              <a:xfrm>
                <a:off x="1852" y="28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10" name="Oval 10806"/>
              <p:cNvSpPr>
                <a:spLocks noChangeArrowheads="1"/>
              </p:cNvSpPr>
              <p:nvPr/>
            </p:nvSpPr>
            <p:spPr bwMode="auto">
              <a:xfrm>
                <a:off x="1852" y="21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11" name="Oval 10807"/>
              <p:cNvSpPr>
                <a:spLocks noChangeArrowheads="1"/>
              </p:cNvSpPr>
              <p:nvPr/>
            </p:nvSpPr>
            <p:spPr bwMode="auto">
              <a:xfrm>
                <a:off x="2572" y="12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12" name="Oval 10808"/>
              <p:cNvSpPr>
                <a:spLocks noChangeArrowheads="1"/>
              </p:cNvSpPr>
              <p:nvPr/>
            </p:nvSpPr>
            <p:spPr bwMode="auto">
              <a:xfrm>
                <a:off x="2572" y="30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13" name="Oval 10809"/>
              <p:cNvSpPr>
                <a:spLocks noChangeArrowheads="1"/>
              </p:cNvSpPr>
              <p:nvPr/>
            </p:nvSpPr>
            <p:spPr bwMode="auto">
              <a:xfrm>
                <a:off x="2332" y="15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14" name="Oval 10810"/>
              <p:cNvSpPr>
                <a:spLocks noChangeArrowheads="1"/>
              </p:cNvSpPr>
              <p:nvPr/>
            </p:nvSpPr>
            <p:spPr bwMode="auto">
              <a:xfrm>
                <a:off x="2332" y="22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15" name="Oval 10811"/>
              <p:cNvSpPr>
                <a:spLocks noChangeArrowheads="1"/>
              </p:cNvSpPr>
              <p:nvPr/>
            </p:nvSpPr>
            <p:spPr bwMode="auto">
              <a:xfrm>
                <a:off x="2332" y="25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16" name="Oval 10812"/>
              <p:cNvSpPr>
                <a:spLocks noChangeArrowheads="1"/>
              </p:cNvSpPr>
              <p:nvPr/>
            </p:nvSpPr>
            <p:spPr bwMode="auto">
              <a:xfrm>
                <a:off x="2332" y="18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17" name="Oval 10813"/>
              <p:cNvSpPr>
                <a:spLocks noChangeArrowheads="1"/>
              </p:cNvSpPr>
              <p:nvPr/>
            </p:nvSpPr>
            <p:spPr bwMode="auto">
              <a:xfrm>
                <a:off x="2332" y="19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18" name="Oval 10814"/>
              <p:cNvSpPr>
                <a:spLocks noChangeArrowheads="1"/>
              </p:cNvSpPr>
              <p:nvPr/>
            </p:nvSpPr>
            <p:spPr bwMode="auto">
              <a:xfrm>
                <a:off x="2332" y="23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19" name="Oval 10815"/>
              <p:cNvSpPr>
                <a:spLocks noChangeArrowheads="1"/>
              </p:cNvSpPr>
              <p:nvPr/>
            </p:nvSpPr>
            <p:spPr bwMode="auto">
              <a:xfrm>
                <a:off x="1852" y="22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20" name="Oval 10816"/>
              <p:cNvSpPr>
                <a:spLocks noChangeArrowheads="1"/>
              </p:cNvSpPr>
              <p:nvPr/>
            </p:nvSpPr>
            <p:spPr bwMode="auto">
              <a:xfrm>
                <a:off x="1852" y="33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21" name="Oval 10817"/>
              <p:cNvSpPr>
                <a:spLocks noChangeArrowheads="1"/>
              </p:cNvSpPr>
              <p:nvPr/>
            </p:nvSpPr>
            <p:spPr bwMode="auto">
              <a:xfrm>
                <a:off x="2092" y="16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22" name="Oval 10818"/>
              <p:cNvSpPr>
                <a:spLocks noChangeArrowheads="1"/>
              </p:cNvSpPr>
              <p:nvPr/>
            </p:nvSpPr>
            <p:spPr bwMode="auto">
              <a:xfrm>
                <a:off x="2092" y="32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23" name="Oval 10819"/>
              <p:cNvSpPr>
                <a:spLocks noChangeArrowheads="1"/>
              </p:cNvSpPr>
              <p:nvPr/>
            </p:nvSpPr>
            <p:spPr bwMode="auto">
              <a:xfrm>
                <a:off x="2572" y="15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24" name="Oval 10820"/>
              <p:cNvSpPr>
                <a:spLocks noChangeArrowheads="1"/>
              </p:cNvSpPr>
              <p:nvPr/>
            </p:nvSpPr>
            <p:spPr bwMode="auto">
              <a:xfrm>
                <a:off x="2572" y="23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25" name="Oval 10821"/>
              <p:cNvSpPr>
                <a:spLocks noChangeArrowheads="1"/>
              </p:cNvSpPr>
              <p:nvPr/>
            </p:nvSpPr>
            <p:spPr bwMode="auto">
              <a:xfrm>
                <a:off x="2806" y="14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26" name="Oval 10822"/>
              <p:cNvSpPr>
                <a:spLocks noChangeArrowheads="1"/>
              </p:cNvSpPr>
              <p:nvPr/>
            </p:nvSpPr>
            <p:spPr bwMode="auto">
              <a:xfrm>
                <a:off x="2806" y="17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27" name="Oval 10823"/>
              <p:cNvSpPr>
                <a:spLocks noChangeArrowheads="1"/>
              </p:cNvSpPr>
              <p:nvPr/>
            </p:nvSpPr>
            <p:spPr bwMode="auto">
              <a:xfrm>
                <a:off x="2572" y="14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28" name="Oval 10824"/>
              <p:cNvSpPr>
                <a:spLocks noChangeArrowheads="1"/>
              </p:cNvSpPr>
              <p:nvPr/>
            </p:nvSpPr>
            <p:spPr bwMode="auto">
              <a:xfrm>
                <a:off x="2572" y="25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29" name="Oval 10825"/>
              <p:cNvSpPr>
                <a:spLocks noChangeArrowheads="1"/>
              </p:cNvSpPr>
              <p:nvPr/>
            </p:nvSpPr>
            <p:spPr bwMode="auto">
              <a:xfrm>
                <a:off x="2332" y="14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30" name="Oval 10826"/>
              <p:cNvSpPr>
                <a:spLocks noChangeArrowheads="1"/>
              </p:cNvSpPr>
              <p:nvPr/>
            </p:nvSpPr>
            <p:spPr bwMode="auto">
              <a:xfrm>
                <a:off x="2332" y="32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31" name="Oval 10827"/>
              <p:cNvSpPr>
                <a:spLocks noChangeArrowheads="1"/>
              </p:cNvSpPr>
              <p:nvPr/>
            </p:nvSpPr>
            <p:spPr bwMode="auto">
              <a:xfrm>
                <a:off x="1852" y="32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32" name="Oval 10828"/>
              <p:cNvSpPr>
                <a:spLocks noChangeArrowheads="1"/>
              </p:cNvSpPr>
              <p:nvPr/>
            </p:nvSpPr>
            <p:spPr bwMode="auto">
              <a:xfrm>
                <a:off x="1852" y="23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33" name="Oval 10829"/>
              <p:cNvSpPr>
                <a:spLocks noChangeArrowheads="1"/>
              </p:cNvSpPr>
              <p:nvPr/>
            </p:nvSpPr>
            <p:spPr bwMode="auto">
              <a:xfrm>
                <a:off x="2332" y="27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34" name="Oval 10830"/>
              <p:cNvSpPr>
                <a:spLocks noChangeArrowheads="1"/>
              </p:cNvSpPr>
              <p:nvPr/>
            </p:nvSpPr>
            <p:spPr bwMode="auto">
              <a:xfrm>
                <a:off x="2332" y="19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35" name="Oval 10831"/>
              <p:cNvSpPr>
                <a:spLocks noChangeArrowheads="1"/>
              </p:cNvSpPr>
              <p:nvPr/>
            </p:nvSpPr>
            <p:spPr bwMode="auto">
              <a:xfrm>
                <a:off x="2806" y="16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36" name="Oval 10832"/>
              <p:cNvSpPr>
                <a:spLocks noChangeArrowheads="1"/>
              </p:cNvSpPr>
              <p:nvPr/>
            </p:nvSpPr>
            <p:spPr bwMode="auto">
              <a:xfrm>
                <a:off x="2806" y="20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37" name="Oval 10833"/>
              <p:cNvSpPr>
                <a:spLocks noChangeArrowheads="1"/>
              </p:cNvSpPr>
              <p:nvPr/>
            </p:nvSpPr>
            <p:spPr bwMode="auto">
              <a:xfrm>
                <a:off x="1852" y="32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38" name="Oval 10834"/>
              <p:cNvSpPr>
                <a:spLocks noChangeArrowheads="1"/>
              </p:cNvSpPr>
              <p:nvPr/>
            </p:nvSpPr>
            <p:spPr bwMode="auto">
              <a:xfrm>
                <a:off x="1852" y="27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39" name="Oval 10835"/>
              <p:cNvSpPr>
                <a:spLocks noChangeArrowheads="1"/>
              </p:cNvSpPr>
              <p:nvPr/>
            </p:nvSpPr>
            <p:spPr bwMode="auto">
              <a:xfrm>
                <a:off x="2332" y="13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40" name="Oval 10836"/>
              <p:cNvSpPr>
                <a:spLocks noChangeArrowheads="1"/>
              </p:cNvSpPr>
              <p:nvPr/>
            </p:nvSpPr>
            <p:spPr bwMode="auto">
              <a:xfrm>
                <a:off x="2332" y="31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41" name="Oval 10837"/>
              <p:cNvSpPr>
                <a:spLocks noChangeArrowheads="1"/>
              </p:cNvSpPr>
              <p:nvPr/>
            </p:nvSpPr>
            <p:spPr bwMode="auto">
              <a:xfrm>
                <a:off x="3040" y="24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42" name="Oval 10838"/>
              <p:cNvSpPr>
                <a:spLocks noChangeArrowheads="1"/>
              </p:cNvSpPr>
              <p:nvPr/>
            </p:nvSpPr>
            <p:spPr bwMode="auto">
              <a:xfrm>
                <a:off x="3040" y="11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43" name="Oval 10839"/>
              <p:cNvSpPr>
                <a:spLocks noChangeArrowheads="1"/>
              </p:cNvSpPr>
              <p:nvPr/>
            </p:nvSpPr>
            <p:spPr bwMode="auto">
              <a:xfrm>
                <a:off x="3274" y="21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44" name="Oval 10840"/>
              <p:cNvSpPr>
                <a:spLocks noChangeArrowheads="1"/>
              </p:cNvSpPr>
              <p:nvPr/>
            </p:nvSpPr>
            <p:spPr bwMode="auto">
              <a:xfrm>
                <a:off x="3274" y="11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45" name="Oval 10841"/>
              <p:cNvSpPr>
                <a:spLocks noChangeArrowheads="1"/>
              </p:cNvSpPr>
              <p:nvPr/>
            </p:nvSpPr>
            <p:spPr bwMode="auto">
              <a:xfrm>
                <a:off x="1852" y="28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46" name="Oval 10842"/>
              <p:cNvSpPr>
                <a:spLocks noChangeArrowheads="1"/>
              </p:cNvSpPr>
              <p:nvPr/>
            </p:nvSpPr>
            <p:spPr bwMode="auto">
              <a:xfrm>
                <a:off x="1852" y="27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47" name="Oval 10843"/>
              <p:cNvSpPr>
                <a:spLocks noChangeArrowheads="1"/>
              </p:cNvSpPr>
              <p:nvPr/>
            </p:nvSpPr>
            <p:spPr bwMode="auto">
              <a:xfrm>
                <a:off x="2572" y="11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48" name="Oval 10844"/>
              <p:cNvSpPr>
                <a:spLocks noChangeArrowheads="1"/>
              </p:cNvSpPr>
              <p:nvPr/>
            </p:nvSpPr>
            <p:spPr bwMode="auto">
              <a:xfrm>
                <a:off x="2572" y="32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49" name="Oval 10845"/>
              <p:cNvSpPr>
                <a:spLocks noChangeArrowheads="1"/>
              </p:cNvSpPr>
              <p:nvPr/>
            </p:nvSpPr>
            <p:spPr bwMode="auto">
              <a:xfrm>
                <a:off x="2092" y="28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50" name="Oval 10846"/>
              <p:cNvSpPr>
                <a:spLocks noChangeArrowheads="1"/>
              </p:cNvSpPr>
              <p:nvPr/>
            </p:nvSpPr>
            <p:spPr bwMode="auto">
              <a:xfrm>
                <a:off x="2092" y="22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51" name="Oval 10847"/>
              <p:cNvSpPr>
                <a:spLocks noChangeArrowheads="1"/>
              </p:cNvSpPr>
              <p:nvPr/>
            </p:nvSpPr>
            <p:spPr bwMode="auto">
              <a:xfrm>
                <a:off x="2092" y="22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52" name="Oval 10848"/>
              <p:cNvSpPr>
                <a:spLocks noChangeArrowheads="1"/>
              </p:cNvSpPr>
              <p:nvPr/>
            </p:nvSpPr>
            <p:spPr bwMode="auto">
              <a:xfrm>
                <a:off x="2092" y="26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53" name="Oval 10849"/>
              <p:cNvSpPr>
                <a:spLocks noChangeArrowheads="1"/>
              </p:cNvSpPr>
              <p:nvPr/>
            </p:nvSpPr>
            <p:spPr bwMode="auto">
              <a:xfrm>
                <a:off x="2806" y="12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54" name="Oval 10850"/>
              <p:cNvSpPr>
                <a:spLocks noChangeArrowheads="1"/>
              </p:cNvSpPr>
              <p:nvPr/>
            </p:nvSpPr>
            <p:spPr bwMode="auto">
              <a:xfrm>
                <a:off x="2806" y="28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55" name="Oval 10851"/>
              <p:cNvSpPr>
                <a:spLocks noChangeArrowheads="1"/>
              </p:cNvSpPr>
              <p:nvPr/>
            </p:nvSpPr>
            <p:spPr bwMode="auto">
              <a:xfrm>
                <a:off x="2092" y="21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56" name="Oval 10852"/>
              <p:cNvSpPr>
                <a:spLocks noChangeArrowheads="1"/>
              </p:cNvSpPr>
              <p:nvPr/>
            </p:nvSpPr>
            <p:spPr bwMode="auto">
              <a:xfrm>
                <a:off x="2092" y="27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57" name="Oval 10853"/>
              <p:cNvSpPr>
                <a:spLocks noChangeArrowheads="1"/>
              </p:cNvSpPr>
              <p:nvPr/>
            </p:nvSpPr>
            <p:spPr bwMode="auto">
              <a:xfrm>
                <a:off x="2806" y="28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58" name="Oval 10854"/>
              <p:cNvSpPr>
                <a:spLocks noChangeArrowheads="1"/>
              </p:cNvSpPr>
              <p:nvPr/>
            </p:nvSpPr>
            <p:spPr bwMode="auto">
              <a:xfrm>
                <a:off x="2806" y="12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59" name="Oval 10855"/>
              <p:cNvSpPr>
                <a:spLocks noChangeArrowheads="1"/>
              </p:cNvSpPr>
              <p:nvPr/>
            </p:nvSpPr>
            <p:spPr bwMode="auto">
              <a:xfrm>
                <a:off x="1606" y="33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60" name="Oval 10856"/>
              <p:cNvSpPr>
                <a:spLocks noChangeArrowheads="1"/>
              </p:cNvSpPr>
              <p:nvPr/>
            </p:nvSpPr>
            <p:spPr bwMode="auto">
              <a:xfrm>
                <a:off x="1606" y="33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61" name="Oval 10857"/>
              <p:cNvSpPr>
                <a:spLocks noChangeArrowheads="1"/>
              </p:cNvSpPr>
              <p:nvPr/>
            </p:nvSpPr>
            <p:spPr bwMode="auto">
              <a:xfrm>
                <a:off x="3040" y="16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62" name="Oval 10858"/>
              <p:cNvSpPr>
                <a:spLocks noChangeArrowheads="1"/>
              </p:cNvSpPr>
              <p:nvPr/>
            </p:nvSpPr>
            <p:spPr bwMode="auto">
              <a:xfrm>
                <a:off x="3040" y="13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63" name="Oval 10859"/>
              <p:cNvSpPr>
                <a:spLocks noChangeArrowheads="1"/>
              </p:cNvSpPr>
              <p:nvPr/>
            </p:nvSpPr>
            <p:spPr bwMode="auto">
              <a:xfrm>
                <a:off x="2332" y="13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64" name="Oval 10860"/>
              <p:cNvSpPr>
                <a:spLocks noChangeArrowheads="1"/>
              </p:cNvSpPr>
              <p:nvPr/>
            </p:nvSpPr>
            <p:spPr bwMode="auto">
              <a:xfrm>
                <a:off x="2332" y="31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65" name="Oval 10861"/>
              <p:cNvSpPr>
                <a:spLocks noChangeArrowheads="1"/>
              </p:cNvSpPr>
              <p:nvPr/>
            </p:nvSpPr>
            <p:spPr bwMode="auto">
              <a:xfrm>
                <a:off x="2332" y="21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8166" name="Oval 10862"/>
              <p:cNvSpPr>
                <a:spLocks noChangeArrowheads="1"/>
              </p:cNvSpPr>
              <p:nvPr/>
            </p:nvSpPr>
            <p:spPr bwMode="auto">
              <a:xfrm>
                <a:off x="2332" y="24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</p:grpSp>
        <p:grpSp>
          <p:nvGrpSpPr>
            <p:cNvPr id="10" name="Group 11064"/>
            <p:cNvGrpSpPr>
              <a:grpSpLocks/>
            </p:cNvGrpSpPr>
            <p:nvPr/>
          </p:nvGrpSpPr>
          <p:grpSpPr bwMode="auto">
            <a:xfrm>
              <a:off x="1606" y="1104"/>
              <a:ext cx="2160" cy="2286"/>
              <a:chOff x="1606" y="1104"/>
              <a:chExt cx="2160" cy="2286"/>
            </a:xfrm>
          </p:grpSpPr>
          <p:sp>
            <p:nvSpPr>
              <p:cNvPr id="127767" name="Oval 10864"/>
              <p:cNvSpPr>
                <a:spLocks noChangeArrowheads="1"/>
              </p:cNvSpPr>
              <p:nvPr/>
            </p:nvSpPr>
            <p:spPr bwMode="auto">
              <a:xfrm>
                <a:off x="3274" y="13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68" name="Oval 10865"/>
              <p:cNvSpPr>
                <a:spLocks noChangeArrowheads="1"/>
              </p:cNvSpPr>
              <p:nvPr/>
            </p:nvSpPr>
            <p:spPr bwMode="auto">
              <a:xfrm>
                <a:off x="3274" y="16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69" name="Oval 10866"/>
              <p:cNvSpPr>
                <a:spLocks noChangeArrowheads="1"/>
              </p:cNvSpPr>
              <p:nvPr/>
            </p:nvSpPr>
            <p:spPr bwMode="auto">
              <a:xfrm>
                <a:off x="3040" y="14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70" name="Oval 10867"/>
              <p:cNvSpPr>
                <a:spLocks noChangeArrowheads="1"/>
              </p:cNvSpPr>
              <p:nvPr/>
            </p:nvSpPr>
            <p:spPr bwMode="auto">
              <a:xfrm>
                <a:off x="3040" y="16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71" name="Oval 10868"/>
              <p:cNvSpPr>
                <a:spLocks noChangeArrowheads="1"/>
              </p:cNvSpPr>
              <p:nvPr/>
            </p:nvSpPr>
            <p:spPr bwMode="auto">
              <a:xfrm>
                <a:off x="2806" y="20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72" name="Oval 10869"/>
              <p:cNvSpPr>
                <a:spLocks noChangeArrowheads="1"/>
              </p:cNvSpPr>
              <p:nvPr/>
            </p:nvSpPr>
            <p:spPr bwMode="auto">
              <a:xfrm>
                <a:off x="2806" y="15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73" name="Oval 10870"/>
              <p:cNvSpPr>
                <a:spLocks noChangeArrowheads="1"/>
              </p:cNvSpPr>
              <p:nvPr/>
            </p:nvSpPr>
            <p:spPr bwMode="auto">
              <a:xfrm>
                <a:off x="2332" y="14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74" name="Oval 10871"/>
              <p:cNvSpPr>
                <a:spLocks noChangeArrowheads="1"/>
              </p:cNvSpPr>
              <p:nvPr/>
            </p:nvSpPr>
            <p:spPr bwMode="auto">
              <a:xfrm>
                <a:off x="2332" y="31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75" name="Oval 10872"/>
              <p:cNvSpPr>
                <a:spLocks noChangeArrowheads="1"/>
              </p:cNvSpPr>
              <p:nvPr/>
            </p:nvSpPr>
            <p:spPr bwMode="auto">
              <a:xfrm>
                <a:off x="1606" y="32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76" name="Oval 10873"/>
              <p:cNvSpPr>
                <a:spLocks noChangeArrowheads="1"/>
              </p:cNvSpPr>
              <p:nvPr/>
            </p:nvSpPr>
            <p:spPr bwMode="auto">
              <a:xfrm>
                <a:off x="1606" y="31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77" name="Oval 10874"/>
              <p:cNvSpPr>
                <a:spLocks noChangeArrowheads="1"/>
              </p:cNvSpPr>
              <p:nvPr/>
            </p:nvSpPr>
            <p:spPr bwMode="auto">
              <a:xfrm>
                <a:off x="2092" y="33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78" name="Oval 10875"/>
              <p:cNvSpPr>
                <a:spLocks noChangeArrowheads="1"/>
              </p:cNvSpPr>
              <p:nvPr/>
            </p:nvSpPr>
            <p:spPr bwMode="auto">
              <a:xfrm>
                <a:off x="2092" y="15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79" name="Oval 10876"/>
              <p:cNvSpPr>
                <a:spLocks noChangeArrowheads="1"/>
              </p:cNvSpPr>
              <p:nvPr/>
            </p:nvSpPr>
            <p:spPr bwMode="auto">
              <a:xfrm>
                <a:off x="2572" y="19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80" name="Oval 10877"/>
              <p:cNvSpPr>
                <a:spLocks noChangeArrowheads="1"/>
              </p:cNvSpPr>
              <p:nvPr/>
            </p:nvSpPr>
            <p:spPr bwMode="auto">
              <a:xfrm>
                <a:off x="2572" y="20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81" name="Oval 10878"/>
              <p:cNvSpPr>
                <a:spLocks noChangeArrowheads="1"/>
              </p:cNvSpPr>
              <p:nvPr/>
            </p:nvSpPr>
            <p:spPr bwMode="auto">
              <a:xfrm>
                <a:off x="3040" y="17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82" name="Oval 10879"/>
              <p:cNvSpPr>
                <a:spLocks noChangeArrowheads="1"/>
              </p:cNvSpPr>
              <p:nvPr/>
            </p:nvSpPr>
            <p:spPr bwMode="auto">
              <a:xfrm>
                <a:off x="3040" y="12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83" name="Oval 10880"/>
              <p:cNvSpPr>
                <a:spLocks noChangeArrowheads="1"/>
              </p:cNvSpPr>
              <p:nvPr/>
            </p:nvSpPr>
            <p:spPr bwMode="auto">
              <a:xfrm>
                <a:off x="2332" y="30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84" name="Oval 10881"/>
              <p:cNvSpPr>
                <a:spLocks noChangeArrowheads="1"/>
              </p:cNvSpPr>
              <p:nvPr/>
            </p:nvSpPr>
            <p:spPr bwMode="auto">
              <a:xfrm>
                <a:off x="2332" y="12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85" name="Oval 10882"/>
              <p:cNvSpPr>
                <a:spLocks noChangeArrowheads="1"/>
              </p:cNvSpPr>
              <p:nvPr/>
            </p:nvSpPr>
            <p:spPr bwMode="auto">
              <a:xfrm>
                <a:off x="3040" y="19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86" name="Oval 10883"/>
              <p:cNvSpPr>
                <a:spLocks noChangeArrowheads="1"/>
              </p:cNvSpPr>
              <p:nvPr/>
            </p:nvSpPr>
            <p:spPr bwMode="auto">
              <a:xfrm>
                <a:off x="3040" y="11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87" name="Oval 10884"/>
              <p:cNvSpPr>
                <a:spLocks noChangeArrowheads="1"/>
              </p:cNvSpPr>
              <p:nvPr/>
            </p:nvSpPr>
            <p:spPr bwMode="auto">
              <a:xfrm>
                <a:off x="3040" y="12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88" name="Oval 10885"/>
              <p:cNvSpPr>
                <a:spLocks noChangeArrowheads="1"/>
              </p:cNvSpPr>
              <p:nvPr/>
            </p:nvSpPr>
            <p:spPr bwMode="auto">
              <a:xfrm>
                <a:off x="3040" y="22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89" name="Oval 10886"/>
              <p:cNvSpPr>
                <a:spLocks noChangeArrowheads="1"/>
              </p:cNvSpPr>
              <p:nvPr/>
            </p:nvSpPr>
            <p:spPr bwMode="auto">
              <a:xfrm>
                <a:off x="2332" y="22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90" name="Oval 10887"/>
              <p:cNvSpPr>
                <a:spLocks noChangeArrowheads="1"/>
              </p:cNvSpPr>
              <p:nvPr/>
            </p:nvSpPr>
            <p:spPr bwMode="auto">
              <a:xfrm>
                <a:off x="2332" y="18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91" name="Oval 10888"/>
              <p:cNvSpPr>
                <a:spLocks noChangeArrowheads="1"/>
              </p:cNvSpPr>
              <p:nvPr/>
            </p:nvSpPr>
            <p:spPr bwMode="auto">
              <a:xfrm>
                <a:off x="2332" y="29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92" name="Oval 10889"/>
              <p:cNvSpPr>
                <a:spLocks noChangeArrowheads="1"/>
              </p:cNvSpPr>
              <p:nvPr/>
            </p:nvSpPr>
            <p:spPr bwMode="auto">
              <a:xfrm>
                <a:off x="2332" y="15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93" name="Oval 10890"/>
              <p:cNvSpPr>
                <a:spLocks noChangeArrowheads="1"/>
              </p:cNvSpPr>
              <p:nvPr/>
            </p:nvSpPr>
            <p:spPr bwMode="auto">
              <a:xfrm>
                <a:off x="3274" y="13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94" name="Oval 10891"/>
              <p:cNvSpPr>
                <a:spLocks noChangeArrowheads="1"/>
              </p:cNvSpPr>
              <p:nvPr/>
            </p:nvSpPr>
            <p:spPr bwMode="auto">
              <a:xfrm>
                <a:off x="3274" y="15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95" name="Oval 10892"/>
              <p:cNvSpPr>
                <a:spLocks noChangeArrowheads="1"/>
              </p:cNvSpPr>
              <p:nvPr/>
            </p:nvSpPr>
            <p:spPr bwMode="auto">
              <a:xfrm>
                <a:off x="2572" y="18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96" name="Oval 10893"/>
              <p:cNvSpPr>
                <a:spLocks noChangeArrowheads="1"/>
              </p:cNvSpPr>
              <p:nvPr/>
            </p:nvSpPr>
            <p:spPr bwMode="auto">
              <a:xfrm>
                <a:off x="2572" y="17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97" name="Oval 10894"/>
              <p:cNvSpPr>
                <a:spLocks noChangeArrowheads="1"/>
              </p:cNvSpPr>
              <p:nvPr/>
            </p:nvSpPr>
            <p:spPr bwMode="auto">
              <a:xfrm>
                <a:off x="1606" y="30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98" name="Oval 10895"/>
              <p:cNvSpPr>
                <a:spLocks noChangeArrowheads="1"/>
              </p:cNvSpPr>
              <p:nvPr/>
            </p:nvSpPr>
            <p:spPr bwMode="auto">
              <a:xfrm>
                <a:off x="1606" y="32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99" name="Oval 10896"/>
              <p:cNvSpPr>
                <a:spLocks noChangeArrowheads="1"/>
              </p:cNvSpPr>
              <p:nvPr/>
            </p:nvSpPr>
            <p:spPr bwMode="auto">
              <a:xfrm>
                <a:off x="2572" y="20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00" name="Oval 10897"/>
              <p:cNvSpPr>
                <a:spLocks noChangeArrowheads="1"/>
              </p:cNvSpPr>
              <p:nvPr/>
            </p:nvSpPr>
            <p:spPr bwMode="auto">
              <a:xfrm>
                <a:off x="2572" y="20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01" name="Oval 10898"/>
              <p:cNvSpPr>
                <a:spLocks noChangeArrowheads="1"/>
              </p:cNvSpPr>
              <p:nvPr/>
            </p:nvSpPr>
            <p:spPr bwMode="auto">
              <a:xfrm>
                <a:off x="2092" y="23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02" name="Oval 10899"/>
              <p:cNvSpPr>
                <a:spLocks noChangeArrowheads="1"/>
              </p:cNvSpPr>
              <p:nvPr/>
            </p:nvSpPr>
            <p:spPr bwMode="auto">
              <a:xfrm>
                <a:off x="2092" y="25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03" name="Oval 10900"/>
              <p:cNvSpPr>
                <a:spLocks noChangeArrowheads="1"/>
              </p:cNvSpPr>
              <p:nvPr/>
            </p:nvSpPr>
            <p:spPr bwMode="auto">
              <a:xfrm>
                <a:off x="2572" y="23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04" name="Oval 10901"/>
              <p:cNvSpPr>
                <a:spLocks noChangeArrowheads="1"/>
              </p:cNvSpPr>
              <p:nvPr/>
            </p:nvSpPr>
            <p:spPr bwMode="auto">
              <a:xfrm>
                <a:off x="2572" y="13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05" name="Oval 10902"/>
              <p:cNvSpPr>
                <a:spLocks noChangeArrowheads="1"/>
              </p:cNvSpPr>
              <p:nvPr/>
            </p:nvSpPr>
            <p:spPr bwMode="auto">
              <a:xfrm>
                <a:off x="2572" y="15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06" name="Oval 10903"/>
              <p:cNvSpPr>
                <a:spLocks noChangeArrowheads="1"/>
              </p:cNvSpPr>
              <p:nvPr/>
            </p:nvSpPr>
            <p:spPr bwMode="auto">
              <a:xfrm>
                <a:off x="2572" y="26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07" name="Oval 10904"/>
              <p:cNvSpPr>
                <a:spLocks noChangeArrowheads="1"/>
              </p:cNvSpPr>
              <p:nvPr/>
            </p:nvSpPr>
            <p:spPr bwMode="auto">
              <a:xfrm>
                <a:off x="1852" y="20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08" name="Oval 10905"/>
              <p:cNvSpPr>
                <a:spLocks noChangeArrowheads="1"/>
              </p:cNvSpPr>
              <p:nvPr/>
            </p:nvSpPr>
            <p:spPr bwMode="auto">
              <a:xfrm>
                <a:off x="1852" y="31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09" name="Oval 10906"/>
              <p:cNvSpPr>
                <a:spLocks noChangeArrowheads="1"/>
              </p:cNvSpPr>
              <p:nvPr/>
            </p:nvSpPr>
            <p:spPr bwMode="auto">
              <a:xfrm>
                <a:off x="2332" y="20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10" name="Oval 10907"/>
              <p:cNvSpPr>
                <a:spLocks noChangeArrowheads="1"/>
              </p:cNvSpPr>
              <p:nvPr/>
            </p:nvSpPr>
            <p:spPr bwMode="auto">
              <a:xfrm>
                <a:off x="2332" y="23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11" name="Oval 10908"/>
              <p:cNvSpPr>
                <a:spLocks noChangeArrowheads="1"/>
              </p:cNvSpPr>
              <p:nvPr/>
            </p:nvSpPr>
            <p:spPr bwMode="auto">
              <a:xfrm>
                <a:off x="1852" y="32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12" name="Oval 10909"/>
              <p:cNvSpPr>
                <a:spLocks noChangeArrowheads="1"/>
              </p:cNvSpPr>
              <p:nvPr/>
            </p:nvSpPr>
            <p:spPr bwMode="auto">
              <a:xfrm>
                <a:off x="1852" y="27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13" name="Oval 10910"/>
              <p:cNvSpPr>
                <a:spLocks noChangeArrowheads="1"/>
              </p:cNvSpPr>
              <p:nvPr/>
            </p:nvSpPr>
            <p:spPr bwMode="auto">
              <a:xfrm>
                <a:off x="3502" y="11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14" name="Oval 10911"/>
              <p:cNvSpPr>
                <a:spLocks noChangeArrowheads="1"/>
              </p:cNvSpPr>
              <p:nvPr/>
            </p:nvSpPr>
            <p:spPr bwMode="auto">
              <a:xfrm>
                <a:off x="3502" y="20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15" name="Oval 10912"/>
              <p:cNvSpPr>
                <a:spLocks noChangeArrowheads="1"/>
              </p:cNvSpPr>
              <p:nvPr/>
            </p:nvSpPr>
            <p:spPr bwMode="auto">
              <a:xfrm>
                <a:off x="2332" y="27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16" name="Oval 10913"/>
              <p:cNvSpPr>
                <a:spLocks noChangeArrowheads="1"/>
              </p:cNvSpPr>
              <p:nvPr/>
            </p:nvSpPr>
            <p:spPr bwMode="auto">
              <a:xfrm>
                <a:off x="2332" y="18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17" name="Oval 10914"/>
              <p:cNvSpPr>
                <a:spLocks noChangeArrowheads="1"/>
              </p:cNvSpPr>
              <p:nvPr/>
            </p:nvSpPr>
            <p:spPr bwMode="auto">
              <a:xfrm>
                <a:off x="2806" y="15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18" name="Oval 10915"/>
              <p:cNvSpPr>
                <a:spLocks noChangeArrowheads="1"/>
              </p:cNvSpPr>
              <p:nvPr/>
            </p:nvSpPr>
            <p:spPr bwMode="auto">
              <a:xfrm>
                <a:off x="2806" y="19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19" name="Oval 10916"/>
              <p:cNvSpPr>
                <a:spLocks noChangeArrowheads="1"/>
              </p:cNvSpPr>
              <p:nvPr/>
            </p:nvSpPr>
            <p:spPr bwMode="auto">
              <a:xfrm>
                <a:off x="2332" y="16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20" name="Oval 10917"/>
              <p:cNvSpPr>
                <a:spLocks noChangeArrowheads="1"/>
              </p:cNvSpPr>
              <p:nvPr/>
            </p:nvSpPr>
            <p:spPr bwMode="auto">
              <a:xfrm>
                <a:off x="2332" y="25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21" name="Oval 10918"/>
              <p:cNvSpPr>
                <a:spLocks noChangeArrowheads="1"/>
              </p:cNvSpPr>
              <p:nvPr/>
            </p:nvSpPr>
            <p:spPr bwMode="auto">
              <a:xfrm>
                <a:off x="2332" y="21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22" name="Oval 10919"/>
              <p:cNvSpPr>
                <a:spLocks noChangeArrowheads="1"/>
              </p:cNvSpPr>
              <p:nvPr/>
            </p:nvSpPr>
            <p:spPr bwMode="auto">
              <a:xfrm>
                <a:off x="2332" y="17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23" name="Oval 10920"/>
              <p:cNvSpPr>
                <a:spLocks noChangeArrowheads="1"/>
              </p:cNvSpPr>
              <p:nvPr/>
            </p:nvSpPr>
            <p:spPr bwMode="auto">
              <a:xfrm>
                <a:off x="3730" y="13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24" name="Oval 10921"/>
              <p:cNvSpPr>
                <a:spLocks noChangeArrowheads="1"/>
              </p:cNvSpPr>
              <p:nvPr/>
            </p:nvSpPr>
            <p:spPr bwMode="auto">
              <a:xfrm>
                <a:off x="3730" y="11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25" name="Oval 10922"/>
              <p:cNvSpPr>
                <a:spLocks noChangeArrowheads="1"/>
              </p:cNvSpPr>
              <p:nvPr/>
            </p:nvSpPr>
            <p:spPr bwMode="auto">
              <a:xfrm>
                <a:off x="2332" y="22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26" name="Oval 10923"/>
              <p:cNvSpPr>
                <a:spLocks noChangeArrowheads="1"/>
              </p:cNvSpPr>
              <p:nvPr/>
            </p:nvSpPr>
            <p:spPr bwMode="auto">
              <a:xfrm>
                <a:off x="2332" y="19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27" name="Oval 10924"/>
              <p:cNvSpPr>
                <a:spLocks noChangeArrowheads="1"/>
              </p:cNvSpPr>
              <p:nvPr/>
            </p:nvSpPr>
            <p:spPr bwMode="auto">
              <a:xfrm>
                <a:off x="2092" y="30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28" name="Oval 10925"/>
              <p:cNvSpPr>
                <a:spLocks noChangeArrowheads="1"/>
              </p:cNvSpPr>
              <p:nvPr/>
            </p:nvSpPr>
            <p:spPr bwMode="auto">
              <a:xfrm>
                <a:off x="2092" y="19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29" name="Oval 10926"/>
              <p:cNvSpPr>
                <a:spLocks noChangeArrowheads="1"/>
              </p:cNvSpPr>
              <p:nvPr/>
            </p:nvSpPr>
            <p:spPr bwMode="auto">
              <a:xfrm>
                <a:off x="1606" y="32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30" name="Oval 10927"/>
              <p:cNvSpPr>
                <a:spLocks noChangeArrowheads="1"/>
              </p:cNvSpPr>
              <p:nvPr/>
            </p:nvSpPr>
            <p:spPr bwMode="auto">
              <a:xfrm>
                <a:off x="1606" y="31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31" name="Oval 10928"/>
              <p:cNvSpPr>
                <a:spLocks noChangeArrowheads="1"/>
              </p:cNvSpPr>
              <p:nvPr/>
            </p:nvSpPr>
            <p:spPr bwMode="auto">
              <a:xfrm>
                <a:off x="2806" y="16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32" name="Oval 10929"/>
              <p:cNvSpPr>
                <a:spLocks noChangeArrowheads="1"/>
              </p:cNvSpPr>
              <p:nvPr/>
            </p:nvSpPr>
            <p:spPr bwMode="auto">
              <a:xfrm>
                <a:off x="2806" y="20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33" name="Oval 10930"/>
              <p:cNvSpPr>
                <a:spLocks noChangeArrowheads="1"/>
              </p:cNvSpPr>
              <p:nvPr/>
            </p:nvSpPr>
            <p:spPr bwMode="auto">
              <a:xfrm>
                <a:off x="2806" y="15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34" name="Oval 10931"/>
              <p:cNvSpPr>
                <a:spLocks noChangeArrowheads="1"/>
              </p:cNvSpPr>
              <p:nvPr/>
            </p:nvSpPr>
            <p:spPr bwMode="auto">
              <a:xfrm>
                <a:off x="2806" y="18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35" name="Oval 10932"/>
              <p:cNvSpPr>
                <a:spLocks noChangeArrowheads="1"/>
              </p:cNvSpPr>
              <p:nvPr/>
            </p:nvSpPr>
            <p:spPr bwMode="auto">
              <a:xfrm>
                <a:off x="3274" y="23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36" name="Oval 10933"/>
              <p:cNvSpPr>
                <a:spLocks noChangeArrowheads="1"/>
              </p:cNvSpPr>
              <p:nvPr/>
            </p:nvSpPr>
            <p:spPr bwMode="auto">
              <a:xfrm>
                <a:off x="3274" y="11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37" name="Oval 10934"/>
              <p:cNvSpPr>
                <a:spLocks noChangeArrowheads="1"/>
              </p:cNvSpPr>
              <p:nvPr/>
            </p:nvSpPr>
            <p:spPr bwMode="auto">
              <a:xfrm>
                <a:off x="1852" y="33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38" name="Oval 10935"/>
              <p:cNvSpPr>
                <a:spLocks noChangeArrowheads="1"/>
              </p:cNvSpPr>
              <p:nvPr/>
            </p:nvSpPr>
            <p:spPr bwMode="auto">
              <a:xfrm>
                <a:off x="1852" y="26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39" name="Oval 10936"/>
              <p:cNvSpPr>
                <a:spLocks noChangeArrowheads="1"/>
              </p:cNvSpPr>
              <p:nvPr/>
            </p:nvSpPr>
            <p:spPr bwMode="auto">
              <a:xfrm>
                <a:off x="2806" y="12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40" name="Oval 10937"/>
              <p:cNvSpPr>
                <a:spLocks noChangeArrowheads="1"/>
              </p:cNvSpPr>
              <p:nvPr/>
            </p:nvSpPr>
            <p:spPr bwMode="auto">
              <a:xfrm>
                <a:off x="2806" y="27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41" name="Oval 10938"/>
              <p:cNvSpPr>
                <a:spLocks noChangeArrowheads="1"/>
              </p:cNvSpPr>
              <p:nvPr/>
            </p:nvSpPr>
            <p:spPr bwMode="auto">
              <a:xfrm>
                <a:off x="2092" y="18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42" name="Oval 10939"/>
              <p:cNvSpPr>
                <a:spLocks noChangeArrowheads="1"/>
              </p:cNvSpPr>
              <p:nvPr/>
            </p:nvSpPr>
            <p:spPr bwMode="auto">
              <a:xfrm>
                <a:off x="2092" y="30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43" name="Oval 10940"/>
              <p:cNvSpPr>
                <a:spLocks noChangeArrowheads="1"/>
              </p:cNvSpPr>
              <p:nvPr/>
            </p:nvSpPr>
            <p:spPr bwMode="auto">
              <a:xfrm>
                <a:off x="2092" y="28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44" name="Oval 10941"/>
              <p:cNvSpPr>
                <a:spLocks noChangeArrowheads="1"/>
              </p:cNvSpPr>
              <p:nvPr/>
            </p:nvSpPr>
            <p:spPr bwMode="auto">
              <a:xfrm>
                <a:off x="2092" y="19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45" name="Oval 10942"/>
              <p:cNvSpPr>
                <a:spLocks noChangeArrowheads="1"/>
              </p:cNvSpPr>
              <p:nvPr/>
            </p:nvSpPr>
            <p:spPr bwMode="auto">
              <a:xfrm>
                <a:off x="2092" y="19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46" name="Oval 10943"/>
              <p:cNvSpPr>
                <a:spLocks noChangeArrowheads="1"/>
              </p:cNvSpPr>
              <p:nvPr/>
            </p:nvSpPr>
            <p:spPr bwMode="auto">
              <a:xfrm>
                <a:off x="2092" y="29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47" name="Oval 10944"/>
              <p:cNvSpPr>
                <a:spLocks noChangeArrowheads="1"/>
              </p:cNvSpPr>
              <p:nvPr/>
            </p:nvSpPr>
            <p:spPr bwMode="auto">
              <a:xfrm>
                <a:off x="3502" y="11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48" name="Oval 10945"/>
              <p:cNvSpPr>
                <a:spLocks noChangeArrowheads="1"/>
              </p:cNvSpPr>
              <p:nvPr/>
            </p:nvSpPr>
            <p:spPr bwMode="auto">
              <a:xfrm>
                <a:off x="3502" y="20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49" name="Oval 10946"/>
              <p:cNvSpPr>
                <a:spLocks noChangeArrowheads="1"/>
              </p:cNvSpPr>
              <p:nvPr/>
            </p:nvSpPr>
            <p:spPr bwMode="auto">
              <a:xfrm>
                <a:off x="2572" y="22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50" name="Oval 10947"/>
              <p:cNvSpPr>
                <a:spLocks noChangeArrowheads="1"/>
              </p:cNvSpPr>
              <p:nvPr/>
            </p:nvSpPr>
            <p:spPr bwMode="auto">
              <a:xfrm>
                <a:off x="2572" y="15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51" name="Oval 10948"/>
              <p:cNvSpPr>
                <a:spLocks noChangeArrowheads="1"/>
              </p:cNvSpPr>
              <p:nvPr/>
            </p:nvSpPr>
            <p:spPr bwMode="auto">
              <a:xfrm>
                <a:off x="2572" y="21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52" name="Oval 10949"/>
              <p:cNvSpPr>
                <a:spLocks noChangeArrowheads="1"/>
              </p:cNvSpPr>
              <p:nvPr/>
            </p:nvSpPr>
            <p:spPr bwMode="auto">
              <a:xfrm>
                <a:off x="2572" y="17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53" name="Oval 10950"/>
              <p:cNvSpPr>
                <a:spLocks noChangeArrowheads="1"/>
              </p:cNvSpPr>
              <p:nvPr/>
            </p:nvSpPr>
            <p:spPr bwMode="auto">
              <a:xfrm>
                <a:off x="1852" y="28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54" name="Oval 10951"/>
              <p:cNvSpPr>
                <a:spLocks noChangeArrowheads="1"/>
              </p:cNvSpPr>
              <p:nvPr/>
            </p:nvSpPr>
            <p:spPr bwMode="auto">
              <a:xfrm>
                <a:off x="1852" y="27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55" name="Oval 10952"/>
              <p:cNvSpPr>
                <a:spLocks noChangeArrowheads="1"/>
              </p:cNvSpPr>
              <p:nvPr/>
            </p:nvSpPr>
            <p:spPr bwMode="auto">
              <a:xfrm>
                <a:off x="1852" y="22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56" name="Oval 10953"/>
              <p:cNvSpPr>
                <a:spLocks noChangeArrowheads="1"/>
              </p:cNvSpPr>
              <p:nvPr/>
            </p:nvSpPr>
            <p:spPr bwMode="auto">
              <a:xfrm>
                <a:off x="1852" y="31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57" name="Oval 10954"/>
              <p:cNvSpPr>
                <a:spLocks noChangeArrowheads="1"/>
              </p:cNvSpPr>
              <p:nvPr/>
            </p:nvSpPr>
            <p:spPr bwMode="auto">
              <a:xfrm>
                <a:off x="2092" y="26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58" name="Oval 10955"/>
              <p:cNvSpPr>
                <a:spLocks noChangeArrowheads="1"/>
              </p:cNvSpPr>
              <p:nvPr/>
            </p:nvSpPr>
            <p:spPr bwMode="auto">
              <a:xfrm>
                <a:off x="2092" y="27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59" name="Oval 10956"/>
              <p:cNvSpPr>
                <a:spLocks noChangeArrowheads="1"/>
              </p:cNvSpPr>
              <p:nvPr/>
            </p:nvSpPr>
            <p:spPr bwMode="auto">
              <a:xfrm>
                <a:off x="2092" y="28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60" name="Oval 10957"/>
              <p:cNvSpPr>
                <a:spLocks noChangeArrowheads="1"/>
              </p:cNvSpPr>
              <p:nvPr/>
            </p:nvSpPr>
            <p:spPr bwMode="auto">
              <a:xfrm>
                <a:off x="2092" y="27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61" name="Oval 10958"/>
              <p:cNvSpPr>
                <a:spLocks noChangeArrowheads="1"/>
              </p:cNvSpPr>
              <p:nvPr/>
            </p:nvSpPr>
            <p:spPr bwMode="auto">
              <a:xfrm>
                <a:off x="2806" y="19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62" name="Oval 10959"/>
              <p:cNvSpPr>
                <a:spLocks noChangeArrowheads="1"/>
              </p:cNvSpPr>
              <p:nvPr/>
            </p:nvSpPr>
            <p:spPr bwMode="auto">
              <a:xfrm>
                <a:off x="2806" y="13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63" name="Oval 10960"/>
              <p:cNvSpPr>
                <a:spLocks noChangeArrowheads="1"/>
              </p:cNvSpPr>
              <p:nvPr/>
            </p:nvSpPr>
            <p:spPr bwMode="auto">
              <a:xfrm>
                <a:off x="2092" y="22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64" name="Oval 10961"/>
              <p:cNvSpPr>
                <a:spLocks noChangeArrowheads="1"/>
              </p:cNvSpPr>
              <p:nvPr/>
            </p:nvSpPr>
            <p:spPr bwMode="auto">
              <a:xfrm>
                <a:off x="2092" y="23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65" name="Oval 10962"/>
              <p:cNvSpPr>
                <a:spLocks noChangeArrowheads="1"/>
              </p:cNvSpPr>
              <p:nvPr/>
            </p:nvSpPr>
            <p:spPr bwMode="auto">
              <a:xfrm>
                <a:off x="2572" y="17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66" name="Oval 10963"/>
              <p:cNvSpPr>
                <a:spLocks noChangeArrowheads="1"/>
              </p:cNvSpPr>
              <p:nvPr/>
            </p:nvSpPr>
            <p:spPr bwMode="auto">
              <a:xfrm>
                <a:off x="2572" y="19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67" name="Oval 10964"/>
              <p:cNvSpPr>
                <a:spLocks noChangeArrowheads="1"/>
              </p:cNvSpPr>
              <p:nvPr/>
            </p:nvSpPr>
            <p:spPr bwMode="auto">
              <a:xfrm>
                <a:off x="2572" y="30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68" name="Oval 10965"/>
              <p:cNvSpPr>
                <a:spLocks noChangeArrowheads="1"/>
              </p:cNvSpPr>
              <p:nvPr/>
            </p:nvSpPr>
            <p:spPr bwMode="auto">
              <a:xfrm>
                <a:off x="2572" y="12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69" name="Oval 10966"/>
              <p:cNvSpPr>
                <a:spLocks noChangeArrowheads="1"/>
              </p:cNvSpPr>
              <p:nvPr/>
            </p:nvSpPr>
            <p:spPr bwMode="auto">
              <a:xfrm>
                <a:off x="2572" y="20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70" name="Oval 10967"/>
              <p:cNvSpPr>
                <a:spLocks noChangeArrowheads="1"/>
              </p:cNvSpPr>
              <p:nvPr/>
            </p:nvSpPr>
            <p:spPr bwMode="auto">
              <a:xfrm>
                <a:off x="2572" y="16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71" name="Oval 10968"/>
              <p:cNvSpPr>
                <a:spLocks noChangeArrowheads="1"/>
              </p:cNvSpPr>
              <p:nvPr/>
            </p:nvSpPr>
            <p:spPr bwMode="auto">
              <a:xfrm>
                <a:off x="1852" y="23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72" name="Oval 10969"/>
              <p:cNvSpPr>
                <a:spLocks noChangeArrowheads="1"/>
              </p:cNvSpPr>
              <p:nvPr/>
            </p:nvSpPr>
            <p:spPr bwMode="auto">
              <a:xfrm>
                <a:off x="1852" y="28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73" name="Oval 10970"/>
              <p:cNvSpPr>
                <a:spLocks noChangeArrowheads="1"/>
              </p:cNvSpPr>
              <p:nvPr/>
            </p:nvSpPr>
            <p:spPr bwMode="auto">
              <a:xfrm>
                <a:off x="3040" y="12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74" name="Oval 10971"/>
              <p:cNvSpPr>
                <a:spLocks noChangeArrowheads="1"/>
              </p:cNvSpPr>
              <p:nvPr/>
            </p:nvSpPr>
            <p:spPr bwMode="auto">
              <a:xfrm>
                <a:off x="3040" y="21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75" name="Oval 10972"/>
              <p:cNvSpPr>
                <a:spLocks noChangeArrowheads="1"/>
              </p:cNvSpPr>
              <p:nvPr/>
            </p:nvSpPr>
            <p:spPr bwMode="auto">
              <a:xfrm>
                <a:off x="2092" y="27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76" name="Oval 10973"/>
              <p:cNvSpPr>
                <a:spLocks noChangeArrowheads="1"/>
              </p:cNvSpPr>
              <p:nvPr/>
            </p:nvSpPr>
            <p:spPr bwMode="auto">
              <a:xfrm>
                <a:off x="2092" y="22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77" name="Oval 10974"/>
              <p:cNvSpPr>
                <a:spLocks noChangeArrowheads="1"/>
              </p:cNvSpPr>
              <p:nvPr/>
            </p:nvSpPr>
            <p:spPr bwMode="auto">
              <a:xfrm>
                <a:off x="2572" y="22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78" name="Oval 10975"/>
              <p:cNvSpPr>
                <a:spLocks noChangeArrowheads="1"/>
              </p:cNvSpPr>
              <p:nvPr/>
            </p:nvSpPr>
            <p:spPr bwMode="auto">
              <a:xfrm>
                <a:off x="2572" y="13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79" name="Oval 10976"/>
              <p:cNvSpPr>
                <a:spLocks noChangeArrowheads="1"/>
              </p:cNvSpPr>
              <p:nvPr/>
            </p:nvSpPr>
            <p:spPr bwMode="auto">
              <a:xfrm>
                <a:off x="2092" y="26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80" name="Oval 10977"/>
              <p:cNvSpPr>
                <a:spLocks noChangeArrowheads="1"/>
              </p:cNvSpPr>
              <p:nvPr/>
            </p:nvSpPr>
            <p:spPr bwMode="auto">
              <a:xfrm>
                <a:off x="2092" y="22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81" name="Oval 10978"/>
              <p:cNvSpPr>
                <a:spLocks noChangeArrowheads="1"/>
              </p:cNvSpPr>
              <p:nvPr/>
            </p:nvSpPr>
            <p:spPr bwMode="auto">
              <a:xfrm>
                <a:off x="2092" y="16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82" name="Oval 10979"/>
              <p:cNvSpPr>
                <a:spLocks noChangeArrowheads="1"/>
              </p:cNvSpPr>
              <p:nvPr/>
            </p:nvSpPr>
            <p:spPr bwMode="auto">
              <a:xfrm>
                <a:off x="2092" y="29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83" name="Oval 10980"/>
              <p:cNvSpPr>
                <a:spLocks noChangeArrowheads="1"/>
              </p:cNvSpPr>
              <p:nvPr/>
            </p:nvSpPr>
            <p:spPr bwMode="auto">
              <a:xfrm>
                <a:off x="2092" y="31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84" name="Oval 10981"/>
              <p:cNvSpPr>
                <a:spLocks noChangeArrowheads="1"/>
              </p:cNvSpPr>
              <p:nvPr/>
            </p:nvSpPr>
            <p:spPr bwMode="auto">
              <a:xfrm>
                <a:off x="2092" y="19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85" name="Oval 10982"/>
              <p:cNvSpPr>
                <a:spLocks noChangeArrowheads="1"/>
              </p:cNvSpPr>
              <p:nvPr/>
            </p:nvSpPr>
            <p:spPr bwMode="auto">
              <a:xfrm>
                <a:off x="3040" y="12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86" name="Oval 10983"/>
              <p:cNvSpPr>
                <a:spLocks noChangeArrowheads="1"/>
              </p:cNvSpPr>
              <p:nvPr/>
            </p:nvSpPr>
            <p:spPr bwMode="auto">
              <a:xfrm>
                <a:off x="3040" y="19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87" name="Oval 10984"/>
              <p:cNvSpPr>
                <a:spLocks noChangeArrowheads="1"/>
              </p:cNvSpPr>
              <p:nvPr/>
            </p:nvSpPr>
            <p:spPr bwMode="auto">
              <a:xfrm>
                <a:off x="2332" y="33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88" name="Oval 10985"/>
              <p:cNvSpPr>
                <a:spLocks noChangeArrowheads="1"/>
              </p:cNvSpPr>
              <p:nvPr/>
            </p:nvSpPr>
            <p:spPr bwMode="auto">
              <a:xfrm>
                <a:off x="2332" y="12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89" name="Oval 10986"/>
              <p:cNvSpPr>
                <a:spLocks noChangeArrowheads="1"/>
              </p:cNvSpPr>
              <p:nvPr/>
            </p:nvSpPr>
            <p:spPr bwMode="auto">
              <a:xfrm>
                <a:off x="3040" y="16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90" name="Oval 10987"/>
              <p:cNvSpPr>
                <a:spLocks noChangeArrowheads="1"/>
              </p:cNvSpPr>
              <p:nvPr/>
            </p:nvSpPr>
            <p:spPr bwMode="auto">
              <a:xfrm>
                <a:off x="3040" y="16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91" name="Oval 10988"/>
              <p:cNvSpPr>
                <a:spLocks noChangeArrowheads="1"/>
              </p:cNvSpPr>
              <p:nvPr/>
            </p:nvSpPr>
            <p:spPr bwMode="auto">
              <a:xfrm>
                <a:off x="1852" y="30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92" name="Oval 10989"/>
              <p:cNvSpPr>
                <a:spLocks noChangeArrowheads="1"/>
              </p:cNvSpPr>
              <p:nvPr/>
            </p:nvSpPr>
            <p:spPr bwMode="auto">
              <a:xfrm>
                <a:off x="1852" y="23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93" name="Oval 10990"/>
              <p:cNvSpPr>
                <a:spLocks noChangeArrowheads="1"/>
              </p:cNvSpPr>
              <p:nvPr/>
            </p:nvSpPr>
            <p:spPr bwMode="auto">
              <a:xfrm>
                <a:off x="2572" y="16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94" name="Oval 10991"/>
              <p:cNvSpPr>
                <a:spLocks noChangeArrowheads="1"/>
              </p:cNvSpPr>
              <p:nvPr/>
            </p:nvSpPr>
            <p:spPr bwMode="auto">
              <a:xfrm>
                <a:off x="2572" y="16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95" name="Oval 10992"/>
              <p:cNvSpPr>
                <a:spLocks noChangeArrowheads="1"/>
              </p:cNvSpPr>
              <p:nvPr/>
            </p:nvSpPr>
            <p:spPr bwMode="auto">
              <a:xfrm>
                <a:off x="2332" y="26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96" name="Oval 10993"/>
              <p:cNvSpPr>
                <a:spLocks noChangeArrowheads="1"/>
              </p:cNvSpPr>
              <p:nvPr/>
            </p:nvSpPr>
            <p:spPr bwMode="auto">
              <a:xfrm>
                <a:off x="2332" y="17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97" name="Oval 10994"/>
              <p:cNvSpPr>
                <a:spLocks noChangeArrowheads="1"/>
              </p:cNvSpPr>
              <p:nvPr/>
            </p:nvSpPr>
            <p:spPr bwMode="auto">
              <a:xfrm>
                <a:off x="2092" y="18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98" name="Oval 10995"/>
              <p:cNvSpPr>
                <a:spLocks noChangeArrowheads="1"/>
              </p:cNvSpPr>
              <p:nvPr/>
            </p:nvSpPr>
            <p:spPr bwMode="auto">
              <a:xfrm>
                <a:off x="2092" y="31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899" name="Oval 10996"/>
              <p:cNvSpPr>
                <a:spLocks noChangeArrowheads="1"/>
              </p:cNvSpPr>
              <p:nvPr/>
            </p:nvSpPr>
            <p:spPr bwMode="auto">
              <a:xfrm>
                <a:off x="2332" y="26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00" name="Oval 10997"/>
              <p:cNvSpPr>
                <a:spLocks noChangeArrowheads="1"/>
              </p:cNvSpPr>
              <p:nvPr/>
            </p:nvSpPr>
            <p:spPr bwMode="auto">
              <a:xfrm>
                <a:off x="2332" y="18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01" name="Oval 10998"/>
              <p:cNvSpPr>
                <a:spLocks noChangeArrowheads="1"/>
              </p:cNvSpPr>
              <p:nvPr/>
            </p:nvSpPr>
            <p:spPr bwMode="auto">
              <a:xfrm>
                <a:off x="1852" y="30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02" name="Oval 10999"/>
              <p:cNvSpPr>
                <a:spLocks noChangeArrowheads="1"/>
              </p:cNvSpPr>
              <p:nvPr/>
            </p:nvSpPr>
            <p:spPr bwMode="auto">
              <a:xfrm>
                <a:off x="1852" y="21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03" name="Oval 11000"/>
              <p:cNvSpPr>
                <a:spLocks noChangeArrowheads="1"/>
              </p:cNvSpPr>
              <p:nvPr/>
            </p:nvSpPr>
            <p:spPr bwMode="auto">
              <a:xfrm>
                <a:off x="2572" y="14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04" name="Oval 11001"/>
              <p:cNvSpPr>
                <a:spLocks noChangeArrowheads="1"/>
              </p:cNvSpPr>
              <p:nvPr/>
            </p:nvSpPr>
            <p:spPr bwMode="auto">
              <a:xfrm>
                <a:off x="2572" y="24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05" name="Oval 11002"/>
              <p:cNvSpPr>
                <a:spLocks noChangeArrowheads="1"/>
              </p:cNvSpPr>
              <p:nvPr/>
            </p:nvSpPr>
            <p:spPr bwMode="auto">
              <a:xfrm>
                <a:off x="3274" y="18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06" name="Oval 11003"/>
              <p:cNvSpPr>
                <a:spLocks noChangeArrowheads="1"/>
              </p:cNvSpPr>
              <p:nvPr/>
            </p:nvSpPr>
            <p:spPr bwMode="auto">
              <a:xfrm>
                <a:off x="3274" y="11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07" name="Oval 11004"/>
              <p:cNvSpPr>
                <a:spLocks noChangeArrowheads="1"/>
              </p:cNvSpPr>
              <p:nvPr/>
            </p:nvSpPr>
            <p:spPr bwMode="auto">
              <a:xfrm>
                <a:off x="2092" y="23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08" name="Oval 11005"/>
              <p:cNvSpPr>
                <a:spLocks noChangeArrowheads="1"/>
              </p:cNvSpPr>
              <p:nvPr/>
            </p:nvSpPr>
            <p:spPr bwMode="auto">
              <a:xfrm>
                <a:off x="2092" y="28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09" name="Oval 11006"/>
              <p:cNvSpPr>
                <a:spLocks noChangeArrowheads="1"/>
              </p:cNvSpPr>
              <p:nvPr/>
            </p:nvSpPr>
            <p:spPr bwMode="auto">
              <a:xfrm>
                <a:off x="2332" y="27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10" name="Oval 11007"/>
              <p:cNvSpPr>
                <a:spLocks noChangeArrowheads="1"/>
              </p:cNvSpPr>
              <p:nvPr/>
            </p:nvSpPr>
            <p:spPr bwMode="auto">
              <a:xfrm>
                <a:off x="2332" y="15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11" name="Oval 11008"/>
              <p:cNvSpPr>
                <a:spLocks noChangeArrowheads="1"/>
              </p:cNvSpPr>
              <p:nvPr/>
            </p:nvSpPr>
            <p:spPr bwMode="auto">
              <a:xfrm>
                <a:off x="1852" y="27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12" name="Oval 11009"/>
              <p:cNvSpPr>
                <a:spLocks noChangeArrowheads="1"/>
              </p:cNvSpPr>
              <p:nvPr/>
            </p:nvSpPr>
            <p:spPr bwMode="auto">
              <a:xfrm>
                <a:off x="1852" y="32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13" name="Oval 11010"/>
              <p:cNvSpPr>
                <a:spLocks noChangeArrowheads="1"/>
              </p:cNvSpPr>
              <p:nvPr/>
            </p:nvSpPr>
            <p:spPr bwMode="auto">
              <a:xfrm>
                <a:off x="3040" y="25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14" name="Oval 11011"/>
              <p:cNvSpPr>
                <a:spLocks noChangeArrowheads="1"/>
              </p:cNvSpPr>
              <p:nvPr/>
            </p:nvSpPr>
            <p:spPr bwMode="auto">
              <a:xfrm>
                <a:off x="3040" y="11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15" name="Oval 11012"/>
              <p:cNvSpPr>
                <a:spLocks noChangeArrowheads="1"/>
              </p:cNvSpPr>
              <p:nvPr/>
            </p:nvSpPr>
            <p:spPr bwMode="auto">
              <a:xfrm>
                <a:off x="2806" y="14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16" name="Oval 11013"/>
              <p:cNvSpPr>
                <a:spLocks noChangeArrowheads="1"/>
              </p:cNvSpPr>
              <p:nvPr/>
            </p:nvSpPr>
            <p:spPr bwMode="auto">
              <a:xfrm>
                <a:off x="2806" y="16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17" name="Oval 11014"/>
              <p:cNvSpPr>
                <a:spLocks noChangeArrowheads="1"/>
              </p:cNvSpPr>
              <p:nvPr/>
            </p:nvSpPr>
            <p:spPr bwMode="auto">
              <a:xfrm>
                <a:off x="2092" y="26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18" name="Oval 11015"/>
              <p:cNvSpPr>
                <a:spLocks noChangeArrowheads="1"/>
              </p:cNvSpPr>
              <p:nvPr/>
            </p:nvSpPr>
            <p:spPr bwMode="auto">
              <a:xfrm>
                <a:off x="2092" y="21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19" name="Oval 11016"/>
              <p:cNvSpPr>
                <a:spLocks noChangeArrowheads="1"/>
              </p:cNvSpPr>
              <p:nvPr/>
            </p:nvSpPr>
            <p:spPr bwMode="auto">
              <a:xfrm>
                <a:off x="1606" y="29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20" name="Oval 11017"/>
              <p:cNvSpPr>
                <a:spLocks noChangeArrowheads="1"/>
              </p:cNvSpPr>
              <p:nvPr/>
            </p:nvSpPr>
            <p:spPr bwMode="auto">
              <a:xfrm>
                <a:off x="1606" y="30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21" name="Oval 11018"/>
              <p:cNvSpPr>
                <a:spLocks noChangeArrowheads="1"/>
              </p:cNvSpPr>
              <p:nvPr/>
            </p:nvSpPr>
            <p:spPr bwMode="auto">
              <a:xfrm>
                <a:off x="2332" y="13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22" name="Oval 11019"/>
              <p:cNvSpPr>
                <a:spLocks noChangeArrowheads="1"/>
              </p:cNvSpPr>
              <p:nvPr/>
            </p:nvSpPr>
            <p:spPr bwMode="auto">
              <a:xfrm>
                <a:off x="2332" y="29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23" name="Oval 11020"/>
              <p:cNvSpPr>
                <a:spLocks noChangeArrowheads="1"/>
              </p:cNvSpPr>
              <p:nvPr/>
            </p:nvSpPr>
            <p:spPr bwMode="auto">
              <a:xfrm>
                <a:off x="2806" y="16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24" name="Oval 11021"/>
              <p:cNvSpPr>
                <a:spLocks noChangeArrowheads="1"/>
              </p:cNvSpPr>
              <p:nvPr/>
            </p:nvSpPr>
            <p:spPr bwMode="auto">
              <a:xfrm>
                <a:off x="2806" y="13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25" name="Oval 11022"/>
              <p:cNvSpPr>
                <a:spLocks noChangeArrowheads="1"/>
              </p:cNvSpPr>
              <p:nvPr/>
            </p:nvSpPr>
            <p:spPr bwMode="auto">
              <a:xfrm>
                <a:off x="2332" y="15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26" name="Oval 11023"/>
              <p:cNvSpPr>
                <a:spLocks noChangeArrowheads="1"/>
              </p:cNvSpPr>
              <p:nvPr/>
            </p:nvSpPr>
            <p:spPr bwMode="auto">
              <a:xfrm>
                <a:off x="2332" y="27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27" name="Oval 11024"/>
              <p:cNvSpPr>
                <a:spLocks noChangeArrowheads="1"/>
              </p:cNvSpPr>
              <p:nvPr/>
            </p:nvSpPr>
            <p:spPr bwMode="auto">
              <a:xfrm>
                <a:off x="1852" y="32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28" name="Oval 11025"/>
              <p:cNvSpPr>
                <a:spLocks noChangeArrowheads="1"/>
              </p:cNvSpPr>
              <p:nvPr/>
            </p:nvSpPr>
            <p:spPr bwMode="auto">
              <a:xfrm>
                <a:off x="1852" y="23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29" name="Oval 11026"/>
              <p:cNvSpPr>
                <a:spLocks noChangeArrowheads="1"/>
              </p:cNvSpPr>
              <p:nvPr/>
            </p:nvSpPr>
            <p:spPr bwMode="auto">
              <a:xfrm>
                <a:off x="2332" y="25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30" name="Oval 11027"/>
              <p:cNvSpPr>
                <a:spLocks noChangeArrowheads="1"/>
              </p:cNvSpPr>
              <p:nvPr/>
            </p:nvSpPr>
            <p:spPr bwMode="auto">
              <a:xfrm>
                <a:off x="2332" y="16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31" name="Oval 11028"/>
              <p:cNvSpPr>
                <a:spLocks noChangeArrowheads="1"/>
              </p:cNvSpPr>
              <p:nvPr/>
            </p:nvSpPr>
            <p:spPr bwMode="auto">
              <a:xfrm>
                <a:off x="2572" y="13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32" name="Oval 11029"/>
              <p:cNvSpPr>
                <a:spLocks noChangeArrowheads="1"/>
              </p:cNvSpPr>
              <p:nvPr/>
            </p:nvSpPr>
            <p:spPr bwMode="auto">
              <a:xfrm>
                <a:off x="2572" y="22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33" name="Oval 11030"/>
              <p:cNvSpPr>
                <a:spLocks noChangeArrowheads="1"/>
              </p:cNvSpPr>
              <p:nvPr/>
            </p:nvSpPr>
            <p:spPr bwMode="auto">
              <a:xfrm>
                <a:off x="1852" y="21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34" name="Oval 11031"/>
              <p:cNvSpPr>
                <a:spLocks noChangeArrowheads="1"/>
              </p:cNvSpPr>
              <p:nvPr/>
            </p:nvSpPr>
            <p:spPr bwMode="auto">
              <a:xfrm>
                <a:off x="1852" y="28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35" name="Oval 11032"/>
              <p:cNvSpPr>
                <a:spLocks noChangeArrowheads="1"/>
              </p:cNvSpPr>
              <p:nvPr/>
            </p:nvSpPr>
            <p:spPr bwMode="auto">
              <a:xfrm>
                <a:off x="1852" y="32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36" name="Oval 11033"/>
              <p:cNvSpPr>
                <a:spLocks noChangeArrowheads="1"/>
              </p:cNvSpPr>
              <p:nvPr/>
            </p:nvSpPr>
            <p:spPr bwMode="auto">
              <a:xfrm>
                <a:off x="1852" y="24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37" name="Oval 11034"/>
              <p:cNvSpPr>
                <a:spLocks noChangeArrowheads="1"/>
              </p:cNvSpPr>
              <p:nvPr/>
            </p:nvSpPr>
            <p:spPr bwMode="auto">
              <a:xfrm>
                <a:off x="2572" y="20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38" name="Oval 11035"/>
              <p:cNvSpPr>
                <a:spLocks noChangeArrowheads="1"/>
              </p:cNvSpPr>
              <p:nvPr/>
            </p:nvSpPr>
            <p:spPr bwMode="auto">
              <a:xfrm>
                <a:off x="2572" y="17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39" name="Oval 11036"/>
              <p:cNvSpPr>
                <a:spLocks noChangeArrowheads="1"/>
              </p:cNvSpPr>
              <p:nvPr/>
            </p:nvSpPr>
            <p:spPr bwMode="auto">
              <a:xfrm>
                <a:off x="2332" y="20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40" name="Oval 11037"/>
              <p:cNvSpPr>
                <a:spLocks noChangeArrowheads="1"/>
              </p:cNvSpPr>
              <p:nvPr/>
            </p:nvSpPr>
            <p:spPr bwMode="auto">
              <a:xfrm>
                <a:off x="2332" y="28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41" name="Oval 11038"/>
              <p:cNvSpPr>
                <a:spLocks noChangeArrowheads="1"/>
              </p:cNvSpPr>
              <p:nvPr/>
            </p:nvSpPr>
            <p:spPr bwMode="auto">
              <a:xfrm>
                <a:off x="2332" y="19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42" name="Oval 11039"/>
              <p:cNvSpPr>
                <a:spLocks noChangeArrowheads="1"/>
              </p:cNvSpPr>
              <p:nvPr/>
            </p:nvSpPr>
            <p:spPr bwMode="auto">
              <a:xfrm>
                <a:off x="2332" y="22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43" name="Oval 11040"/>
              <p:cNvSpPr>
                <a:spLocks noChangeArrowheads="1"/>
              </p:cNvSpPr>
              <p:nvPr/>
            </p:nvSpPr>
            <p:spPr bwMode="auto">
              <a:xfrm>
                <a:off x="1852" y="32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44" name="Oval 11041"/>
              <p:cNvSpPr>
                <a:spLocks noChangeArrowheads="1"/>
              </p:cNvSpPr>
              <p:nvPr/>
            </p:nvSpPr>
            <p:spPr bwMode="auto">
              <a:xfrm>
                <a:off x="1852" y="27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45" name="Oval 11042"/>
              <p:cNvSpPr>
                <a:spLocks noChangeArrowheads="1"/>
              </p:cNvSpPr>
              <p:nvPr/>
            </p:nvSpPr>
            <p:spPr bwMode="auto">
              <a:xfrm>
                <a:off x="2806" y="19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46" name="Oval 11043"/>
              <p:cNvSpPr>
                <a:spLocks noChangeArrowheads="1"/>
              </p:cNvSpPr>
              <p:nvPr/>
            </p:nvSpPr>
            <p:spPr bwMode="auto">
              <a:xfrm>
                <a:off x="2806" y="16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47" name="Oval 11044"/>
              <p:cNvSpPr>
                <a:spLocks noChangeArrowheads="1"/>
              </p:cNvSpPr>
              <p:nvPr/>
            </p:nvSpPr>
            <p:spPr bwMode="auto">
              <a:xfrm>
                <a:off x="2332" y="31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48" name="Oval 11045"/>
              <p:cNvSpPr>
                <a:spLocks noChangeArrowheads="1"/>
              </p:cNvSpPr>
              <p:nvPr/>
            </p:nvSpPr>
            <p:spPr bwMode="auto">
              <a:xfrm>
                <a:off x="2332" y="13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49" name="Oval 11046"/>
              <p:cNvSpPr>
                <a:spLocks noChangeArrowheads="1"/>
              </p:cNvSpPr>
              <p:nvPr/>
            </p:nvSpPr>
            <p:spPr bwMode="auto">
              <a:xfrm>
                <a:off x="3040" y="12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50" name="Oval 11047"/>
              <p:cNvSpPr>
                <a:spLocks noChangeArrowheads="1"/>
              </p:cNvSpPr>
              <p:nvPr/>
            </p:nvSpPr>
            <p:spPr bwMode="auto">
              <a:xfrm>
                <a:off x="3040" y="21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51" name="Oval 11048"/>
              <p:cNvSpPr>
                <a:spLocks noChangeArrowheads="1"/>
              </p:cNvSpPr>
              <p:nvPr/>
            </p:nvSpPr>
            <p:spPr bwMode="auto">
              <a:xfrm>
                <a:off x="2332" y="16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52" name="Oval 11049"/>
              <p:cNvSpPr>
                <a:spLocks noChangeArrowheads="1"/>
              </p:cNvSpPr>
              <p:nvPr/>
            </p:nvSpPr>
            <p:spPr bwMode="auto">
              <a:xfrm>
                <a:off x="2332" y="22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53" name="Oval 11050"/>
              <p:cNvSpPr>
                <a:spLocks noChangeArrowheads="1"/>
              </p:cNvSpPr>
              <p:nvPr/>
            </p:nvSpPr>
            <p:spPr bwMode="auto">
              <a:xfrm>
                <a:off x="3040" y="17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54" name="Oval 11051"/>
              <p:cNvSpPr>
                <a:spLocks noChangeArrowheads="1"/>
              </p:cNvSpPr>
              <p:nvPr/>
            </p:nvSpPr>
            <p:spPr bwMode="auto">
              <a:xfrm>
                <a:off x="3040" y="15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55" name="Oval 11052"/>
              <p:cNvSpPr>
                <a:spLocks noChangeArrowheads="1"/>
              </p:cNvSpPr>
              <p:nvPr/>
            </p:nvSpPr>
            <p:spPr bwMode="auto">
              <a:xfrm>
                <a:off x="1606" y="31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56" name="Oval 11053"/>
              <p:cNvSpPr>
                <a:spLocks noChangeArrowheads="1"/>
              </p:cNvSpPr>
              <p:nvPr/>
            </p:nvSpPr>
            <p:spPr bwMode="auto">
              <a:xfrm>
                <a:off x="1606" y="31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57" name="Oval 11054"/>
              <p:cNvSpPr>
                <a:spLocks noChangeArrowheads="1"/>
              </p:cNvSpPr>
              <p:nvPr/>
            </p:nvSpPr>
            <p:spPr bwMode="auto">
              <a:xfrm>
                <a:off x="2332" y="22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58" name="Oval 11055"/>
              <p:cNvSpPr>
                <a:spLocks noChangeArrowheads="1"/>
              </p:cNvSpPr>
              <p:nvPr/>
            </p:nvSpPr>
            <p:spPr bwMode="auto">
              <a:xfrm>
                <a:off x="2332" y="18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59" name="Oval 11056"/>
              <p:cNvSpPr>
                <a:spLocks noChangeArrowheads="1"/>
              </p:cNvSpPr>
              <p:nvPr/>
            </p:nvSpPr>
            <p:spPr bwMode="auto">
              <a:xfrm>
                <a:off x="1852" y="31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60" name="Oval 11057"/>
              <p:cNvSpPr>
                <a:spLocks noChangeArrowheads="1"/>
              </p:cNvSpPr>
              <p:nvPr/>
            </p:nvSpPr>
            <p:spPr bwMode="auto">
              <a:xfrm>
                <a:off x="1852" y="25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61" name="Oval 11058"/>
              <p:cNvSpPr>
                <a:spLocks noChangeArrowheads="1"/>
              </p:cNvSpPr>
              <p:nvPr/>
            </p:nvSpPr>
            <p:spPr bwMode="auto">
              <a:xfrm>
                <a:off x="2332" y="33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62" name="Oval 11059"/>
              <p:cNvSpPr>
                <a:spLocks noChangeArrowheads="1"/>
              </p:cNvSpPr>
              <p:nvPr/>
            </p:nvSpPr>
            <p:spPr bwMode="auto">
              <a:xfrm>
                <a:off x="2332" y="14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63" name="Oval 11060"/>
              <p:cNvSpPr>
                <a:spLocks noChangeArrowheads="1"/>
              </p:cNvSpPr>
              <p:nvPr/>
            </p:nvSpPr>
            <p:spPr bwMode="auto">
              <a:xfrm>
                <a:off x="2572" y="28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64" name="Oval 11061"/>
              <p:cNvSpPr>
                <a:spLocks noChangeArrowheads="1"/>
              </p:cNvSpPr>
              <p:nvPr/>
            </p:nvSpPr>
            <p:spPr bwMode="auto">
              <a:xfrm>
                <a:off x="2572" y="15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65" name="Oval 11062"/>
              <p:cNvSpPr>
                <a:spLocks noChangeArrowheads="1"/>
              </p:cNvSpPr>
              <p:nvPr/>
            </p:nvSpPr>
            <p:spPr bwMode="auto">
              <a:xfrm>
                <a:off x="2332" y="16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966" name="Oval 11063"/>
              <p:cNvSpPr>
                <a:spLocks noChangeArrowheads="1"/>
              </p:cNvSpPr>
              <p:nvPr/>
            </p:nvSpPr>
            <p:spPr bwMode="auto">
              <a:xfrm>
                <a:off x="2332" y="22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</p:grpSp>
        <p:grpSp>
          <p:nvGrpSpPr>
            <p:cNvPr id="11" name="Group 11265"/>
            <p:cNvGrpSpPr>
              <a:grpSpLocks/>
            </p:cNvGrpSpPr>
            <p:nvPr/>
          </p:nvGrpSpPr>
          <p:grpSpPr bwMode="auto">
            <a:xfrm>
              <a:off x="1606" y="1146"/>
              <a:ext cx="1932" cy="2244"/>
              <a:chOff x="1606" y="1146"/>
              <a:chExt cx="1932" cy="2244"/>
            </a:xfrm>
          </p:grpSpPr>
          <p:sp>
            <p:nvSpPr>
              <p:cNvPr id="127567" name="Oval 11065"/>
              <p:cNvSpPr>
                <a:spLocks noChangeArrowheads="1"/>
              </p:cNvSpPr>
              <p:nvPr/>
            </p:nvSpPr>
            <p:spPr bwMode="auto">
              <a:xfrm>
                <a:off x="2572" y="15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68" name="Oval 11066"/>
              <p:cNvSpPr>
                <a:spLocks noChangeArrowheads="1"/>
              </p:cNvSpPr>
              <p:nvPr/>
            </p:nvSpPr>
            <p:spPr bwMode="auto">
              <a:xfrm>
                <a:off x="2572" y="24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69" name="Oval 11067"/>
              <p:cNvSpPr>
                <a:spLocks noChangeArrowheads="1"/>
              </p:cNvSpPr>
              <p:nvPr/>
            </p:nvSpPr>
            <p:spPr bwMode="auto">
              <a:xfrm>
                <a:off x="2806" y="21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70" name="Oval 11068"/>
              <p:cNvSpPr>
                <a:spLocks noChangeArrowheads="1"/>
              </p:cNvSpPr>
              <p:nvPr/>
            </p:nvSpPr>
            <p:spPr bwMode="auto">
              <a:xfrm>
                <a:off x="2806" y="14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71" name="Oval 11069"/>
              <p:cNvSpPr>
                <a:spLocks noChangeArrowheads="1"/>
              </p:cNvSpPr>
              <p:nvPr/>
            </p:nvSpPr>
            <p:spPr bwMode="auto">
              <a:xfrm>
                <a:off x="2572" y="13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72" name="Oval 11070"/>
              <p:cNvSpPr>
                <a:spLocks noChangeArrowheads="1"/>
              </p:cNvSpPr>
              <p:nvPr/>
            </p:nvSpPr>
            <p:spPr bwMode="auto">
              <a:xfrm>
                <a:off x="2572" y="24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73" name="Oval 11071"/>
              <p:cNvSpPr>
                <a:spLocks noChangeArrowheads="1"/>
              </p:cNvSpPr>
              <p:nvPr/>
            </p:nvSpPr>
            <p:spPr bwMode="auto">
              <a:xfrm>
                <a:off x="1852" y="30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74" name="Oval 11072"/>
              <p:cNvSpPr>
                <a:spLocks noChangeArrowheads="1"/>
              </p:cNvSpPr>
              <p:nvPr/>
            </p:nvSpPr>
            <p:spPr bwMode="auto">
              <a:xfrm>
                <a:off x="1852" y="21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75" name="Oval 11073"/>
              <p:cNvSpPr>
                <a:spLocks noChangeArrowheads="1"/>
              </p:cNvSpPr>
              <p:nvPr/>
            </p:nvSpPr>
            <p:spPr bwMode="auto">
              <a:xfrm>
                <a:off x="2572" y="14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76" name="Oval 11074"/>
              <p:cNvSpPr>
                <a:spLocks noChangeArrowheads="1"/>
              </p:cNvSpPr>
              <p:nvPr/>
            </p:nvSpPr>
            <p:spPr bwMode="auto">
              <a:xfrm>
                <a:off x="2572" y="27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77" name="Oval 11075"/>
              <p:cNvSpPr>
                <a:spLocks noChangeArrowheads="1"/>
              </p:cNvSpPr>
              <p:nvPr/>
            </p:nvSpPr>
            <p:spPr bwMode="auto">
              <a:xfrm>
                <a:off x="3274" y="12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78" name="Oval 11076"/>
              <p:cNvSpPr>
                <a:spLocks noChangeArrowheads="1"/>
              </p:cNvSpPr>
              <p:nvPr/>
            </p:nvSpPr>
            <p:spPr bwMode="auto">
              <a:xfrm>
                <a:off x="3274" y="16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79" name="Oval 11077"/>
              <p:cNvSpPr>
                <a:spLocks noChangeArrowheads="1"/>
              </p:cNvSpPr>
              <p:nvPr/>
            </p:nvSpPr>
            <p:spPr bwMode="auto">
              <a:xfrm>
                <a:off x="2806" y="16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80" name="Oval 11078"/>
              <p:cNvSpPr>
                <a:spLocks noChangeArrowheads="1"/>
              </p:cNvSpPr>
              <p:nvPr/>
            </p:nvSpPr>
            <p:spPr bwMode="auto">
              <a:xfrm>
                <a:off x="2806" y="22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81" name="Oval 11079"/>
              <p:cNvSpPr>
                <a:spLocks noChangeArrowheads="1"/>
              </p:cNvSpPr>
              <p:nvPr/>
            </p:nvSpPr>
            <p:spPr bwMode="auto">
              <a:xfrm>
                <a:off x="2092" y="30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82" name="Oval 11080"/>
              <p:cNvSpPr>
                <a:spLocks noChangeArrowheads="1"/>
              </p:cNvSpPr>
              <p:nvPr/>
            </p:nvSpPr>
            <p:spPr bwMode="auto">
              <a:xfrm>
                <a:off x="2092" y="20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83" name="Oval 11081"/>
              <p:cNvSpPr>
                <a:spLocks noChangeArrowheads="1"/>
              </p:cNvSpPr>
              <p:nvPr/>
            </p:nvSpPr>
            <p:spPr bwMode="auto">
              <a:xfrm>
                <a:off x="2092" y="25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84" name="Oval 11082"/>
              <p:cNvSpPr>
                <a:spLocks noChangeArrowheads="1"/>
              </p:cNvSpPr>
              <p:nvPr/>
            </p:nvSpPr>
            <p:spPr bwMode="auto">
              <a:xfrm>
                <a:off x="2092" y="21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85" name="Oval 11083"/>
              <p:cNvSpPr>
                <a:spLocks noChangeArrowheads="1"/>
              </p:cNvSpPr>
              <p:nvPr/>
            </p:nvSpPr>
            <p:spPr bwMode="auto">
              <a:xfrm>
                <a:off x="1852" y="21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86" name="Oval 11084"/>
              <p:cNvSpPr>
                <a:spLocks noChangeArrowheads="1"/>
              </p:cNvSpPr>
              <p:nvPr/>
            </p:nvSpPr>
            <p:spPr bwMode="auto">
              <a:xfrm>
                <a:off x="1852" y="32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87" name="Oval 11085"/>
              <p:cNvSpPr>
                <a:spLocks noChangeArrowheads="1"/>
              </p:cNvSpPr>
              <p:nvPr/>
            </p:nvSpPr>
            <p:spPr bwMode="auto">
              <a:xfrm>
                <a:off x="2332" y="16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88" name="Oval 11086"/>
              <p:cNvSpPr>
                <a:spLocks noChangeArrowheads="1"/>
              </p:cNvSpPr>
              <p:nvPr/>
            </p:nvSpPr>
            <p:spPr bwMode="auto">
              <a:xfrm>
                <a:off x="2332" y="25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89" name="Oval 11087"/>
              <p:cNvSpPr>
                <a:spLocks noChangeArrowheads="1"/>
              </p:cNvSpPr>
              <p:nvPr/>
            </p:nvSpPr>
            <p:spPr bwMode="auto">
              <a:xfrm>
                <a:off x="2332" y="16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90" name="Oval 11088"/>
              <p:cNvSpPr>
                <a:spLocks noChangeArrowheads="1"/>
              </p:cNvSpPr>
              <p:nvPr/>
            </p:nvSpPr>
            <p:spPr bwMode="auto">
              <a:xfrm>
                <a:off x="2332" y="28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91" name="Oval 11089"/>
              <p:cNvSpPr>
                <a:spLocks noChangeArrowheads="1"/>
              </p:cNvSpPr>
              <p:nvPr/>
            </p:nvSpPr>
            <p:spPr bwMode="auto">
              <a:xfrm>
                <a:off x="2332" y="16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92" name="Oval 11090"/>
              <p:cNvSpPr>
                <a:spLocks noChangeArrowheads="1"/>
              </p:cNvSpPr>
              <p:nvPr/>
            </p:nvSpPr>
            <p:spPr bwMode="auto">
              <a:xfrm>
                <a:off x="2332" y="27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93" name="Oval 11091"/>
              <p:cNvSpPr>
                <a:spLocks noChangeArrowheads="1"/>
              </p:cNvSpPr>
              <p:nvPr/>
            </p:nvSpPr>
            <p:spPr bwMode="auto">
              <a:xfrm>
                <a:off x="2332" y="28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94" name="Oval 11092"/>
              <p:cNvSpPr>
                <a:spLocks noChangeArrowheads="1"/>
              </p:cNvSpPr>
              <p:nvPr/>
            </p:nvSpPr>
            <p:spPr bwMode="auto">
              <a:xfrm>
                <a:off x="2332" y="21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95" name="Oval 11093"/>
              <p:cNvSpPr>
                <a:spLocks noChangeArrowheads="1"/>
              </p:cNvSpPr>
              <p:nvPr/>
            </p:nvSpPr>
            <p:spPr bwMode="auto">
              <a:xfrm>
                <a:off x="2092" y="17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96" name="Oval 11094"/>
              <p:cNvSpPr>
                <a:spLocks noChangeArrowheads="1"/>
              </p:cNvSpPr>
              <p:nvPr/>
            </p:nvSpPr>
            <p:spPr bwMode="auto">
              <a:xfrm>
                <a:off x="2092" y="28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97" name="Oval 11095"/>
              <p:cNvSpPr>
                <a:spLocks noChangeArrowheads="1"/>
              </p:cNvSpPr>
              <p:nvPr/>
            </p:nvSpPr>
            <p:spPr bwMode="auto">
              <a:xfrm>
                <a:off x="2572" y="28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98" name="Oval 11096"/>
              <p:cNvSpPr>
                <a:spLocks noChangeArrowheads="1"/>
              </p:cNvSpPr>
              <p:nvPr/>
            </p:nvSpPr>
            <p:spPr bwMode="auto">
              <a:xfrm>
                <a:off x="2572" y="15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99" name="Oval 11097"/>
              <p:cNvSpPr>
                <a:spLocks noChangeArrowheads="1"/>
              </p:cNvSpPr>
              <p:nvPr/>
            </p:nvSpPr>
            <p:spPr bwMode="auto">
              <a:xfrm>
                <a:off x="2332" y="22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00" name="Oval 11098"/>
              <p:cNvSpPr>
                <a:spLocks noChangeArrowheads="1"/>
              </p:cNvSpPr>
              <p:nvPr/>
            </p:nvSpPr>
            <p:spPr bwMode="auto">
              <a:xfrm>
                <a:off x="2332" y="21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01" name="Oval 11099"/>
              <p:cNvSpPr>
                <a:spLocks noChangeArrowheads="1"/>
              </p:cNvSpPr>
              <p:nvPr/>
            </p:nvSpPr>
            <p:spPr bwMode="auto">
              <a:xfrm>
                <a:off x="2572" y="28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02" name="Oval 11100"/>
              <p:cNvSpPr>
                <a:spLocks noChangeArrowheads="1"/>
              </p:cNvSpPr>
              <p:nvPr/>
            </p:nvSpPr>
            <p:spPr bwMode="auto">
              <a:xfrm>
                <a:off x="2572" y="13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03" name="Oval 11101"/>
              <p:cNvSpPr>
                <a:spLocks noChangeArrowheads="1"/>
              </p:cNvSpPr>
              <p:nvPr/>
            </p:nvSpPr>
            <p:spPr bwMode="auto">
              <a:xfrm>
                <a:off x="2092" y="27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04" name="Oval 11102"/>
              <p:cNvSpPr>
                <a:spLocks noChangeArrowheads="1"/>
              </p:cNvSpPr>
              <p:nvPr/>
            </p:nvSpPr>
            <p:spPr bwMode="auto">
              <a:xfrm>
                <a:off x="2092" y="21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05" name="Oval 11103"/>
              <p:cNvSpPr>
                <a:spLocks noChangeArrowheads="1"/>
              </p:cNvSpPr>
              <p:nvPr/>
            </p:nvSpPr>
            <p:spPr bwMode="auto">
              <a:xfrm>
                <a:off x="2092" y="26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06" name="Oval 11104"/>
              <p:cNvSpPr>
                <a:spLocks noChangeArrowheads="1"/>
              </p:cNvSpPr>
              <p:nvPr/>
            </p:nvSpPr>
            <p:spPr bwMode="auto">
              <a:xfrm>
                <a:off x="2092" y="21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07" name="Oval 11105"/>
              <p:cNvSpPr>
                <a:spLocks noChangeArrowheads="1"/>
              </p:cNvSpPr>
              <p:nvPr/>
            </p:nvSpPr>
            <p:spPr bwMode="auto">
              <a:xfrm>
                <a:off x="2332" y="26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08" name="Oval 11106"/>
              <p:cNvSpPr>
                <a:spLocks noChangeArrowheads="1"/>
              </p:cNvSpPr>
              <p:nvPr/>
            </p:nvSpPr>
            <p:spPr bwMode="auto">
              <a:xfrm>
                <a:off x="2332" y="16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09" name="Oval 11107"/>
              <p:cNvSpPr>
                <a:spLocks noChangeArrowheads="1"/>
              </p:cNvSpPr>
              <p:nvPr/>
            </p:nvSpPr>
            <p:spPr bwMode="auto">
              <a:xfrm>
                <a:off x="2332" y="18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10" name="Oval 11108"/>
              <p:cNvSpPr>
                <a:spLocks noChangeArrowheads="1"/>
              </p:cNvSpPr>
              <p:nvPr/>
            </p:nvSpPr>
            <p:spPr bwMode="auto">
              <a:xfrm>
                <a:off x="2332" y="24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11" name="Oval 11109"/>
              <p:cNvSpPr>
                <a:spLocks noChangeArrowheads="1"/>
              </p:cNvSpPr>
              <p:nvPr/>
            </p:nvSpPr>
            <p:spPr bwMode="auto">
              <a:xfrm>
                <a:off x="1606" y="32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12" name="Oval 11110"/>
              <p:cNvSpPr>
                <a:spLocks noChangeArrowheads="1"/>
              </p:cNvSpPr>
              <p:nvPr/>
            </p:nvSpPr>
            <p:spPr bwMode="auto">
              <a:xfrm>
                <a:off x="1606" y="31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13" name="Oval 11111"/>
              <p:cNvSpPr>
                <a:spLocks noChangeArrowheads="1"/>
              </p:cNvSpPr>
              <p:nvPr/>
            </p:nvSpPr>
            <p:spPr bwMode="auto">
              <a:xfrm>
                <a:off x="1852" y="28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14" name="Oval 11112"/>
              <p:cNvSpPr>
                <a:spLocks noChangeArrowheads="1"/>
              </p:cNvSpPr>
              <p:nvPr/>
            </p:nvSpPr>
            <p:spPr bwMode="auto">
              <a:xfrm>
                <a:off x="1852" y="26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15" name="Oval 11113"/>
              <p:cNvSpPr>
                <a:spLocks noChangeArrowheads="1"/>
              </p:cNvSpPr>
              <p:nvPr/>
            </p:nvSpPr>
            <p:spPr bwMode="auto">
              <a:xfrm>
                <a:off x="2572" y="19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16" name="Oval 11114"/>
              <p:cNvSpPr>
                <a:spLocks noChangeArrowheads="1"/>
              </p:cNvSpPr>
              <p:nvPr/>
            </p:nvSpPr>
            <p:spPr bwMode="auto">
              <a:xfrm>
                <a:off x="2572" y="21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17" name="Oval 11115"/>
              <p:cNvSpPr>
                <a:spLocks noChangeArrowheads="1"/>
              </p:cNvSpPr>
              <p:nvPr/>
            </p:nvSpPr>
            <p:spPr bwMode="auto">
              <a:xfrm>
                <a:off x="2572" y="19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18" name="Oval 11116"/>
              <p:cNvSpPr>
                <a:spLocks noChangeArrowheads="1"/>
              </p:cNvSpPr>
              <p:nvPr/>
            </p:nvSpPr>
            <p:spPr bwMode="auto">
              <a:xfrm>
                <a:off x="2572" y="17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19" name="Oval 11117"/>
              <p:cNvSpPr>
                <a:spLocks noChangeArrowheads="1"/>
              </p:cNvSpPr>
              <p:nvPr/>
            </p:nvSpPr>
            <p:spPr bwMode="auto">
              <a:xfrm>
                <a:off x="2092" y="22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20" name="Oval 11118"/>
              <p:cNvSpPr>
                <a:spLocks noChangeArrowheads="1"/>
              </p:cNvSpPr>
              <p:nvPr/>
            </p:nvSpPr>
            <p:spPr bwMode="auto">
              <a:xfrm>
                <a:off x="2092" y="21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21" name="Oval 11119"/>
              <p:cNvSpPr>
                <a:spLocks noChangeArrowheads="1"/>
              </p:cNvSpPr>
              <p:nvPr/>
            </p:nvSpPr>
            <p:spPr bwMode="auto">
              <a:xfrm>
                <a:off x="2806" y="17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22" name="Oval 11120"/>
              <p:cNvSpPr>
                <a:spLocks noChangeArrowheads="1"/>
              </p:cNvSpPr>
              <p:nvPr/>
            </p:nvSpPr>
            <p:spPr bwMode="auto">
              <a:xfrm>
                <a:off x="2806" y="13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23" name="Oval 11121"/>
              <p:cNvSpPr>
                <a:spLocks noChangeArrowheads="1"/>
              </p:cNvSpPr>
              <p:nvPr/>
            </p:nvSpPr>
            <p:spPr bwMode="auto">
              <a:xfrm>
                <a:off x="2332" y="18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24" name="Oval 11122"/>
              <p:cNvSpPr>
                <a:spLocks noChangeArrowheads="1"/>
              </p:cNvSpPr>
              <p:nvPr/>
            </p:nvSpPr>
            <p:spPr bwMode="auto">
              <a:xfrm>
                <a:off x="2332" y="25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25" name="Oval 11123"/>
              <p:cNvSpPr>
                <a:spLocks noChangeArrowheads="1"/>
              </p:cNvSpPr>
              <p:nvPr/>
            </p:nvSpPr>
            <p:spPr bwMode="auto">
              <a:xfrm>
                <a:off x="2092" y="27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26" name="Oval 11124"/>
              <p:cNvSpPr>
                <a:spLocks noChangeArrowheads="1"/>
              </p:cNvSpPr>
              <p:nvPr/>
            </p:nvSpPr>
            <p:spPr bwMode="auto">
              <a:xfrm>
                <a:off x="2092" y="27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27" name="Oval 11125"/>
              <p:cNvSpPr>
                <a:spLocks noChangeArrowheads="1"/>
              </p:cNvSpPr>
              <p:nvPr/>
            </p:nvSpPr>
            <p:spPr bwMode="auto">
              <a:xfrm>
                <a:off x="1606" y="31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28" name="Oval 11126"/>
              <p:cNvSpPr>
                <a:spLocks noChangeArrowheads="1"/>
              </p:cNvSpPr>
              <p:nvPr/>
            </p:nvSpPr>
            <p:spPr bwMode="auto">
              <a:xfrm>
                <a:off x="1606" y="31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29" name="Oval 11127"/>
              <p:cNvSpPr>
                <a:spLocks noChangeArrowheads="1"/>
              </p:cNvSpPr>
              <p:nvPr/>
            </p:nvSpPr>
            <p:spPr bwMode="auto">
              <a:xfrm>
                <a:off x="2806" y="13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30" name="Oval 11128"/>
              <p:cNvSpPr>
                <a:spLocks noChangeArrowheads="1"/>
              </p:cNvSpPr>
              <p:nvPr/>
            </p:nvSpPr>
            <p:spPr bwMode="auto">
              <a:xfrm>
                <a:off x="2806" y="20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31" name="Oval 11129"/>
              <p:cNvSpPr>
                <a:spLocks noChangeArrowheads="1"/>
              </p:cNvSpPr>
              <p:nvPr/>
            </p:nvSpPr>
            <p:spPr bwMode="auto">
              <a:xfrm>
                <a:off x="2092" y="20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32" name="Oval 11130"/>
              <p:cNvSpPr>
                <a:spLocks noChangeArrowheads="1"/>
              </p:cNvSpPr>
              <p:nvPr/>
            </p:nvSpPr>
            <p:spPr bwMode="auto">
              <a:xfrm>
                <a:off x="2092" y="30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33" name="Oval 11131"/>
              <p:cNvSpPr>
                <a:spLocks noChangeArrowheads="1"/>
              </p:cNvSpPr>
              <p:nvPr/>
            </p:nvSpPr>
            <p:spPr bwMode="auto">
              <a:xfrm>
                <a:off x="2092" y="17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34" name="Oval 11132"/>
              <p:cNvSpPr>
                <a:spLocks noChangeArrowheads="1"/>
              </p:cNvSpPr>
              <p:nvPr/>
            </p:nvSpPr>
            <p:spPr bwMode="auto">
              <a:xfrm>
                <a:off x="2092" y="31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35" name="Oval 11133"/>
              <p:cNvSpPr>
                <a:spLocks noChangeArrowheads="1"/>
              </p:cNvSpPr>
              <p:nvPr/>
            </p:nvSpPr>
            <p:spPr bwMode="auto">
              <a:xfrm>
                <a:off x="2332" y="19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36" name="Oval 11134"/>
              <p:cNvSpPr>
                <a:spLocks noChangeArrowheads="1"/>
              </p:cNvSpPr>
              <p:nvPr/>
            </p:nvSpPr>
            <p:spPr bwMode="auto">
              <a:xfrm>
                <a:off x="2332" y="26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37" name="Oval 11135"/>
              <p:cNvSpPr>
                <a:spLocks noChangeArrowheads="1"/>
              </p:cNvSpPr>
              <p:nvPr/>
            </p:nvSpPr>
            <p:spPr bwMode="auto">
              <a:xfrm>
                <a:off x="3274" y="16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38" name="Oval 11136"/>
              <p:cNvSpPr>
                <a:spLocks noChangeArrowheads="1"/>
              </p:cNvSpPr>
              <p:nvPr/>
            </p:nvSpPr>
            <p:spPr bwMode="auto">
              <a:xfrm>
                <a:off x="3274" y="13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39" name="Oval 11137"/>
              <p:cNvSpPr>
                <a:spLocks noChangeArrowheads="1"/>
              </p:cNvSpPr>
              <p:nvPr/>
            </p:nvSpPr>
            <p:spPr bwMode="auto">
              <a:xfrm>
                <a:off x="2092" y="22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40" name="Oval 11138"/>
              <p:cNvSpPr>
                <a:spLocks noChangeArrowheads="1"/>
              </p:cNvSpPr>
              <p:nvPr/>
            </p:nvSpPr>
            <p:spPr bwMode="auto">
              <a:xfrm>
                <a:off x="2092" y="28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41" name="Oval 11139"/>
              <p:cNvSpPr>
                <a:spLocks noChangeArrowheads="1"/>
              </p:cNvSpPr>
              <p:nvPr/>
            </p:nvSpPr>
            <p:spPr bwMode="auto">
              <a:xfrm>
                <a:off x="2806" y="15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42" name="Oval 11140"/>
              <p:cNvSpPr>
                <a:spLocks noChangeArrowheads="1"/>
              </p:cNvSpPr>
              <p:nvPr/>
            </p:nvSpPr>
            <p:spPr bwMode="auto">
              <a:xfrm>
                <a:off x="2806" y="17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43" name="Oval 11141"/>
              <p:cNvSpPr>
                <a:spLocks noChangeArrowheads="1"/>
              </p:cNvSpPr>
              <p:nvPr/>
            </p:nvSpPr>
            <p:spPr bwMode="auto">
              <a:xfrm>
                <a:off x="2332" y="19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44" name="Oval 11142"/>
              <p:cNvSpPr>
                <a:spLocks noChangeArrowheads="1"/>
              </p:cNvSpPr>
              <p:nvPr/>
            </p:nvSpPr>
            <p:spPr bwMode="auto">
              <a:xfrm>
                <a:off x="2332" y="22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45" name="Oval 11143"/>
              <p:cNvSpPr>
                <a:spLocks noChangeArrowheads="1"/>
              </p:cNvSpPr>
              <p:nvPr/>
            </p:nvSpPr>
            <p:spPr bwMode="auto">
              <a:xfrm>
                <a:off x="1852" y="22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46" name="Oval 11144"/>
              <p:cNvSpPr>
                <a:spLocks noChangeArrowheads="1"/>
              </p:cNvSpPr>
              <p:nvPr/>
            </p:nvSpPr>
            <p:spPr bwMode="auto">
              <a:xfrm>
                <a:off x="1852" y="32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47" name="Oval 11145"/>
              <p:cNvSpPr>
                <a:spLocks noChangeArrowheads="1"/>
              </p:cNvSpPr>
              <p:nvPr/>
            </p:nvSpPr>
            <p:spPr bwMode="auto">
              <a:xfrm>
                <a:off x="3274" y="16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48" name="Oval 11146"/>
              <p:cNvSpPr>
                <a:spLocks noChangeArrowheads="1"/>
              </p:cNvSpPr>
              <p:nvPr/>
            </p:nvSpPr>
            <p:spPr bwMode="auto">
              <a:xfrm>
                <a:off x="3274" y="12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49" name="Oval 11147"/>
              <p:cNvSpPr>
                <a:spLocks noChangeArrowheads="1"/>
              </p:cNvSpPr>
              <p:nvPr/>
            </p:nvSpPr>
            <p:spPr bwMode="auto">
              <a:xfrm>
                <a:off x="3040" y="28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50" name="Oval 11148"/>
              <p:cNvSpPr>
                <a:spLocks noChangeArrowheads="1"/>
              </p:cNvSpPr>
              <p:nvPr/>
            </p:nvSpPr>
            <p:spPr bwMode="auto">
              <a:xfrm>
                <a:off x="3040" y="11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51" name="Oval 11149"/>
              <p:cNvSpPr>
                <a:spLocks noChangeArrowheads="1"/>
              </p:cNvSpPr>
              <p:nvPr/>
            </p:nvSpPr>
            <p:spPr bwMode="auto">
              <a:xfrm>
                <a:off x="1606" y="31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52" name="Oval 11150"/>
              <p:cNvSpPr>
                <a:spLocks noChangeArrowheads="1"/>
              </p:cNvSpPr>
              <p:nvPr/>
            </p:nvSpPr>
            <p:spPr bwMode="auto">
              <a:xfrm>
                <a:off x="1606" y="31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53" name="Oval 11151"/>
              <p:cNvSpPr>
                <a:spLocks noChangeArrowheads="1"/>
              </p:cNvSpPr>
              <p:nvPr/>
            </p:nvSpPr>
            <p:spPr bwMode="auto">
              <a:xfrm>
                <a:off x="2332" y="19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54" name="Oval 11152"/>
              <p:cNvSpPr>
                <a:spLocks noChangeArrowheads="1"/>
              </p:cNvSpPr>
              <p:nvPr/>
            </p:nvSpPr>
            <p:spPr bwMode="auto">
              <a:xfrm>
                <a:off x="2332" y="24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55" name="Oval 11153"/>
              <p:cNvSpPr>
                <a:spLocks noChangeArrowheads="1"/>
              </p:cNvSpPr>
              <p:nvPr/>
            </p:nvSpPr>
            <p:spPr bwMode="auto">
              <a:xfrm>
                <a:off x="3274" y="16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56" name="Oval 11154"/>
              <p:cNvSpPr>
                <a:spLocks noChangeArrowheads="1"/>
              </p:cNvSpPr>
              <p:nvPr/>
            </p:nvSpPr>
            <p:spPr bwMode="auto">
              <a:xfrm>
                <a:off x="3274" y="12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57" name="Oval 11155"/>
              <p:cNvSpPr>
                <a:spLocks noChangeArrowheads="1"/>
              </p:cNvSpPr>
              <p:nvPr/>
            </p:nvSpPr>
            <p:spPr bwMode="auto">
              <a:xfrm>
                <a:off x="2332" y="28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58" name="Oval 11156"/>
              <p:cNvSpPr>
                <a:spLocks noChangeArrowheads="1"/>
              </p:cNvSpPr>
              <p:nvPr/>
            </p:nvSpPr>
            <p:spPr bwMode="auto">
              <a:xfrm>
                <a:off x="2332" y="15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59" name="Oval 11157"/>
              <p:cNvSpPr>
                <a:spLocks noChangeArrowheads="1"/>
              </p:cNvSpPr>
              <p:nvPr/>
            </p:nvSpPr>
            <p:spPr bwMode="auto">
              <a:xfrm>
                <a:off x="1852" y="24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60" name="Oval 11158"/>
              <p:cNvSpPr>
                <a:spLocks noChangeArrowheads="1"/>
              </p:cNvSpPr>
              <p:nvPr/>
            </p:nvSpPr>
            <p:spPr bwMode="auto">
              <a:xfrm>
                <a:off x="1852" y="30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61" name="Oval 11159"/>
              <p:cNvSpPr>
                <a:spLocks noChangeArrowheads="1"/>
              </p:cNvSpPr>
              <p:nvPr/>
            </p:nvSpPr>
            <p:spPr bwMode="auto">
              <a:xfrm>
                <a:off x="2092" y="22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62" name="Oval 11160"/>
              <p:cNvSpPr>
                <a:spLocks noChangeArrowheads="1"/>
              </p:cNvSpPr>
              <p:nvPr/>
            </p:nvSpPr>
            <p:spPr bwMode="auto">
              <a:xfrm>
                <a:off x="2092" y="25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63" name="Oval 11161"/>
              <p:cNvSpPr>
                <a:spLocks noChangeArrowheads="1"/>
              </p:cNvSpPr>
              <p:nvPr/>
            </p:nvSpPr>
            <p:spPr bwMode="auto">
              <a:xfrm>
                <a:off x="2572" y="14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64" name="Oval 11162"/>
              <p:cNvSpPr>
                <a:spLocks noChangeArrowheads="1"/>
              </p:cNvSpPr>
              <p:nvPr/>
            </p:nvSpPr>
            <p:spPr bwMode="auto">
              <a:xfrm>
                <a:off x="2572" y="27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65" name="Oval 11163"/>
              <p:cNvSpPr>
                <a:spLocks noChangeArrowheads="1"/>
              </p:cNvSpPr>
              <p:nvPr/>
            </p:nvSpPr>
            <p:spPr bwMode="auto">
              <a:xfrm>
                <a:off x="1606" y="31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66" name="Oval 11164"/>
              <p:cNvSpPr>
                <a:spLocks noChangeArrowheads="1"/>
              </p:cNvSpPr>
              <p:nvPr/>
            </p:nvSpPr>
            <p:spPr bwMode="auto">
              <a:xfrm>
                <a:off x="1606" y="28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67" name="Oval 11165"/>
              <p:cNvSpPr>
                <a:spLocks noChangeArrowheads="1"/>
              </p:cNvSpPr>
              <p:nvPr/>
            </p:nvSpPr>
            <p:spPr bwMode="auto">
              <a:xfrm>
                <a:off x="2332" y="25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68" name="Oval 11166"/>
              <p:cNvSpPr>
                <a:spLocks noChangeArrowheads="1"/>
              </p:cNvSpPr>
              <p:nvPr/>
            </p:nvSpPr>
            <p:spPr bwMode="auto">
              <a:xfrm>
                <a:off x="2332" y="15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69" name="Oval 11167"/>
              <p:cNvSpPr>
                <a:spLocks noChangeArrowheads="1"/>
              </p:cNvSpPr>
              <p:nvPr/>
            </p:nvSpPr>
            <p:spPr bwMode="auto">
              <a:xfrm>
                <a:off x="2572" y="18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70" name="Oval 11168"/>
              <p:cNvSpPr>
                <a:spLocks noChangeArrowheads="1"/>
              </p:cNvSpPr>
              <p:nvPr/>
            </p:nvSpPr>
            <p:spPr bwMode="auto">
              <a:xfrm>
                <a:off x="2572" y="18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71" name="Oval 11169"/>
              <p:cNvSpPr>
                <a:spLocks noChangeArrowheads="1"/>
              </p:cNvSpPr>
              <p:nvPr/>
            </p:nvSpPr>
            <p:spPr bwMode="auto">
              <a:xfrm>
                <a:off x="2572" y="28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72" name="Oval 11170"/>
              <p:cNvSpPr>
                <a:spLocks noChangeArrowheads="1"/>
              </p:cNvSpPr>
              <p:nvPr/>
            </p:nvSpPr>
            <p:spPr bwMode="auto">
              <a:xfrm>
                <a:off x="2572" y="13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73" name="Oval 11171"/>
              <p:cNvSpPr>
                <a:spLocks noChangeArrowheads="1"/>
              </p:cNvSpPr>
              <p:nvPr/>
            </p:nvSpPr>
            <p:spPr bwMode="auto">
              <a:xfrm>
                <a:off x="1852" y="25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74" name="Oval 11172"/>
              <p:cNvSpPr>
                <a:spLocks noChangeArrowheads="1"/>
              </p:cNvSpPr>
              <p:nvPr/>
            </p:nvSpPr>
            <p:spPr bwMode="auto">
              <a:xfrm>
                <a:off x="1852" y="31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75" name="Oval 11173"/>
              <p:cNvSpPr>
                <a:spLocks noChangeArrowheads="1"/>
              </p:cNvSpPr>
              <p:nvPr/>
            </p:nvSpPr>
            <p:spPr bwMode="auto">
              <a:xfrm>
                <a:off x="3274" y="13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76" name="Oval 11174"/>
              <p:cNvSpPr>
                <a:spLocks noChangeArrowheads="1"/>
              </p:cNvSpPr>
              <p:nvPr/>
            </p:nvSpPr>
            <p:spPr bwMode="auto">
              <a:xfrm>
                <a:off x="3274" y="16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77" name="Oval 11175"/>
              <p:cNvSpPr>
                <a:spLocks noChangeArrowheads="1"/>
              </p:cNvSpPr>
              <p:nvPr/>
            </p:nvSpPr>
            <p:spPr bwMode="auto">
              <a:xfrm>
                <a:off x="2572" y="27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78" name="Oval 11176"/>
              <p:cNvSpPr>
                <a:spLocks noChangeArrowheads="1"/>
              </p:cNvSpPr>
              <p:nvPr/>
            </p:nvSpPr>
            <p:spPr bwMode="auto">
              <a:xfrm>
                <a:off x="2572" y="15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79" name="Oval 11177"/>
              <p:cNvSpPr>
                <a:spLocks noChangeArrowheads="1"/>
              </p:cNvSpPr>
              <p:nvPr/>
            </p:nvSpPr>
            <p:spPr bwMode="auto">
              <a:xfrm>
                <a:off x="2092" y="30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80" name="Oval 11178"/>
              <p:cNvSpPr>
                <a:spLocks noChangeArrowheads="1"/>
              </p:cNvSpPr>
              <p:nvPr/>
            </p:nvSpPr>
            <p:spPr bwMode="auto">
              <a:xfrm>
                <a:off x="2092" y="18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81" name="Oval 11179"/>
              <p:cNvSpPr>
                <a:spLocks noChangeArrowheads="1"/>
              </p:cNvSpPr>
              <p:nvPr/>
            </p:nvSpPr>
            <p:spPr bwMode="auto">
              <a:xfrm>
                <a:off x="2092" y="27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82" name="Oval 11180"/>
              <p:cNvSpPr>
                <a:spLocks noChangeArrowheads="1"/>
              </p:cNvSpPr>
              <p:nvPr/>
            </p:nvSpPr>
            <p:spPr bwMode="auto">
              <a:xfrm>
                <a:off x="2092" y="22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83" name="Oval 11181"/>
              <p:cNvSpPr>
                <a:spLocks noChangeArrowheads="1"/>
              </p:cNvSpPr>
              <p:nvPr/>
            </p:nvSpPr>
            <p:spPr bwMode="auto">
              <a:xfrm>
                <a:off x="1852" y="31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84" name="Oval 11182"/>
              <p:cNvSpPr>
                <a:spLocks noChangeArrowheads="1"/>
              </p:cNvSpPr>
              <p:nvPr/>
            </p:nvSpPr>
            <p:spPr bwMode="auto">
              <a:xfrm>
                <a:off x="1852" y="26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85" name="Oval 11183"/>
              <p:cNvSpPr>
                <a:spLocks noChangeArrowheads="1"/>
              </p:cNvSpPr>
              <p:nvPr/>
            </p:nvSpPr>
            <p:spPr bwMode="auto">
              <a:xfrm>
                <a:off x="2332" y="18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86" name="Oval 11184"/>
              <p:cNvSpPr>
                <a:spLocks noChangeArrowheads="1"/>
              </p:cNvSpPr>
              <p:nvPr/>
            </p:nvSpPr>
            <p:spPr bwMode="auto">
              <a:xfrm>
                <a:off x="2332" y="23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87" name="Oval 11185"/>
              <p:cNvSpPr>
                <a:spLocks noChangeArrowheads="1"/>
              </p:cNvSpPr>
              <p:nvPr/>
            </p:nvSpPr>
            <p:spPr bwMode="auto">
              <a:xfrm>
                <a:off x="2092" y="31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88" name="Oval 11186"/>
              <p:cNvSpPr>
                <a:spLocks noChangeArrowheads="1"/>
              </p:cNvSpPr>
              <p:nvPr/>
            </p:nvSpPr>
            <p:spPr bwMode="auto">
              <a:xfrm>
                <a:off x="2092" y="16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89" name="Oval 11187"/>
              <p:cNvSpPr>
                <a:spLocks noChangeArrowheads="1"/>
              </p:cNvSpPr>
              <p:nvPr/>
            </p:nvSpPr>
            <p:spPr bwMode="auto">
              <a:xfrm>
                <a:off x="1852" y="22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90" name="Oval 11188"/>
              <p:cNvSpPr>
                <a:spLocks noChangeArrowheads="1"/>
              </p:cNvSpPr>
              <p:nvPr/>
            </p:nvSpPr>
            <p:spPr bwMode="auto">
              <a:xfrm>
                <a:off x="1852" y="30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91" name="Oval 11189"/>
              <p:cNvSpPr>
                <a:spLocks noChangeArrowheads="1"/>
              </p:cNvSpPr>
              <p:nvPr/>
            </p:nvSpPr>
            <p:spPr bwMode="auto">
              <a:xfrm>
                <a:off x="2572" y="12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92" name="Oval 11190"/>
              <p:cNvSpPr>
                <a:spLocks noChangeArrowheads="1"/>
              </p:cNvSpPr>
              <p:nvPr/>
            </p:nvSpPr>
            <p:spPr bwMode="auto">
              <a:xfrm>
                <a:off x="2572" y="28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93" name="Oval 11191"/>
              <p:cNvSpPr>
                <a:spLocks noChangeArrowheads="1"/>
              </p:cNvSpPr>
              <p:nvPr/>
            </p:nvSpPr>
            <p:spPr bwMode="auto">
              <a:xfrm>
                <a:off x="2332" y="14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94" name="Oval 11192"/>
              <p:cNvSpPr>
                <a:spLocks noChangeArrowheads="1"/>
              </p:cNvSpPr>
              <p:nvPr/>
            </p:nvSpPr>
            <p:spPr bwMode="auto">
              <a:xfrm>
                <a:off x="2332" y="29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95" name="Oval 11193"/>
              <p:cNvSpPr>
                <a:spLocks noChangeArrowheads="1"/>
              </p:cNvSpPr>
              <p:nvPr/>
            </p:nvSpPr>
            <p:spPr bwMode="auto">
              <a:xfrm>
                <a:off x="2572" y="14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96" name="Oval 11194"/>
              <p:cNvSpPr>
                <a:spLocks noChangeArrowheads="1"/>
              </p:cNvSpPr>
              <p:nvPr/>
            </p:nvSpPr>
            <p:spPr bwMode="auto">
              <a:xfrm>
                <a:off x="2572" y="24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97" name="Oval 11195"/>
              <p:cNvSpPr>
                <a:spLocks noChangeArrowheads="1"/>
              </p:cNvSpPr>
              <p:nvPr/>
            </p:nvSpPr>
            <p:spPr bwMode="auto">
              <a:xfrm>
                <a:off x="2572" y="20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98" name="Oval 11196"/>
              <p:cNvSpPr>
                <a:spLocks noChangeArrowheads="1"/>
              </p:cNvSpPr>
              <p:nvPr/>
            </p:nvSpPr>
            <p:spPr bwMode="auto">
              <a:xfrm>
                <a:off x="2572" y="21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699" name="Oval 11197"/>
              <p:cNvSpPr>
                <a:spLocks noChangeArrowheads="1"/>
              </p:cNvSpPr>
              <p:nvPr/>
            </p:nvSpPr>
            <p:spPr bwMode="auto">
              <a:xfrm>
                <a:off x="2332" y="20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00" name="Oval 11198"/>
              <p:cNvSpPr>
                <a:spLocks noChangeArrowheads="1"/>
              </p:cNvSpPr>
              <p:nvPr/>
            </p:nvSpPr>
            <p:spPr bwMode="auto">
              <a:xfrm>
                <a:off x="2332" y="21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01" name="Oval 11199"/>
              <p:cNvSpPr>
                <a:spLocks noChangeArrowheads="1"/>
              </p:cNvSpPr>
              <p:nvPr/>
            </p:nvSpPr>
            <p:spPr bwMode="auto">
              <a:xfrm>
                <a:off x="2806" y="13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02" name="Oval 11200"/>
              <p:cNvSpPr>
                <a:spLocks noChangeArrowheads="1"/>
              </p:cNvSpPr>
              <p:nvPr/>
            </p:nvSpPr>
            <p:spPr bwMode="auto">
              <a:xfrm>
                <a:off x="2806" y="18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03" name="Oval 11201"/>
              <p:cNvSpPr>
                <a:spLocks noChangeArrowheads="1"/>
              </p:cNvSpPr>
              <p:nvPr/>
            </p:nvSpPr>
            <p:spPr bwMode="auto">
              <a:xfrm>
                <a:off x="2572" y="20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04" name="Oval 11202"/>
              <p:cNvSpPr>
                <a:spLocks noChangeArrowheads="1"/>
              </p:cNvSpPr>
              <p:nvPr/>
            </p:nvSpPr>
            <p:spPr bwMode="auto">
              <a:xfrm>
                <a:off x="2572" y="17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05" name="Oval 11203"/>
              <p:cNvSpPr>
                <a:spLocks noChangeArrowheads="1"/>
              </p:cNvSpPr>
              <p:nvPr/>
            </p:nvSpPr>
            <p:spPr bwMode="auto">
              <a:xfrm>
                <a:off x="3040" y="13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06" name="Oval 11204"/>
              <p:cNvSpPr>
                <a:spLocks noChangeArrowheads="1"/>
              </p:cNvSpPr>
              <p:nvPr/>
            </p:nvSpPr>
            <p:spPr bwMode="auto">
              <a:xfrm>
                <a:off x="3040" y="13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07" name="Oval 11205"/>
              <p:cNvSpPr>
                <a:spLocks noChangeArrowheads="1"/>
              </p:cNvSpPr>
              <p:nvPr/>
            </p:nvSpPr>
            <p:spPr bwMode="auto">
              <a:xfrm>
                <a:off x="2092" y="32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08" name="Oval 11206"/>
              <p:cNvSpPr>
                <a:spLocks noChangeArrowheads="1"/>
              </p:cNvSpPr>
              <p:nvPr/>
            </p:nvSpPr>
            <p:spPr bwMode="auto">
              <a:xfrm>
                <a:off x="2092" y="18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09" name="Oval 11207"/>
              <p:cNvSpPr>
                <a:spLocks noChangeArrowheads="1"/>
              </p:cNvSpPr>
              <p:nvPr/>
            </p:nvSpPr>
            <p:spPr bwMode="auto">
              <a:xfrm>
                <a:off x="3040" y="12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10" name="Oval 11208"/>
              <p:cNvSpPr>
                <a:spLocks noChangeArrowheads="1"/>
              </p:cNvSpPr>
              <p:nvPr/>
            </p:nvSpPr>
            <p:spPr bwMode="auto">
              <a:xfrm>
                <a:off x="3040" y="18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11" name="Oval 11209"/>
              <p:cNvSpPr>
                <a:spLocks noChangeArrowheads="1"/>
              </p:cNvSpPr>
              <p:nvPr/>
            </p:nvSpPr>
            <p:spPr bwMode="auto">
              <a:xfrm>
                <a:off x="2332" y="18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12" name="Oval 11210"/>
              <p:cNvSpPr>
                <a:spLocks noChangeArrowheads="1"/>
              </p:cNvSpPr>
              <p:nvPr/>
            </p:nvSpPr>
            <p:spPr bwMode="auto">
              <a:xfrm>
                <a:off x="2332" y="26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13" name="Oval 11211"/>
              <p:cNvSpPr>
                <a:spLocks noChangeArrowheads="1"/>
              </p:cNvSpPr>
              <p:nvPr/>
            </p:nvSpPr>
            <p:spPr bwMode="auto">
              <a:xfrm>
                <a:off x="2092" y="21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14" name="Oval 11212"/>
              <p:cNvSpPr>
                <a:spLocks noChangeArrowheads="1"/>
              </p:cNvSpPr>
              <p:nvPr/>
            </p:nvSpPr>
            <p:spPr bwMode="auto">
              <a:xfrm>
                <a:off x="2092" y="23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15" name="Oval 11213"/>
              <p:cNvSpPr>
                <a:spLocks noChangeArrowheads="1"/>
              </p:cNvSpPr>
              <p:nvPr/>
            </p:nvSpPr>
            <p:spPr bwMode="auto">
              <a:xfrm>
                <a:off x="2806" y="15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16" name="Oval 11214"/>
              <p:cNvSpPr>
                <a:spLocks noChangeArrowheads="1"/>
              </p:cNvSpPr>
              <p:nvPr/>
            </p:nvSpPr>
            <p:spPr bwMode="auto">
              <a:xfrm>
                <a:off x="2806" y="18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17" name="Oval 11215"/>
              <p:cNvSpPr>
                <a:spLocks noChangeArrowheads="1"/>
              </p:cNvSpPr>
              <p:nvPr/>
            </p:nvSpPr>
            <p:spPr bwMode="auto">
              <a:xfrm>
                <a:off x="3502" y="13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18" name="Oval 11216"/>
              <p:cNvSpPr>
                <a:spLocks noChangeArrowheads="1"/>
              </p:cNvSpPr>
              <p:nvPr/>
            </p:nvSpPr>
            <p:spPr bwMode="auto">
              <a:xfrm>
                <a:off x="3502" y="13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19" name="Oval 11217"/>
              <p:cNvSpPr>
                <a:spLocks noChangeArrowheads="1"/>
              </p:cNvSpPr>
              <p:nvPr/>
            </p:nvSpPr>
            <p:spPr bwMode="auto">
              <a:xfrm>
                <a:off x="1852" y="28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20" name="Oval 11218"/>
              <p:cNvSpPr>
                <a:spLocks noChangeArrowheads="1"/>
              </p:cNvSpPr>
              <p:nvPr/>
            </p:nvSpPr>
            <p:spPr bwMode="auto">
              <a:xfrm>
                <a:off x="1852" y="25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21" name="Oval 11219"/>
              <p:cNvSpPr>
                <a:spLocks noChangeArrowheads="1"/>
              </p:cNvSpPr>
              <p:nvPr/>
            </p:nvSpPr>
            <p:spPr bwMode="auto">
              <a:xfrm>
                <a:off x="2332" y="14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22" name="Oval 11220"/>
              <p:cNvSpPr>
                <a:spLocks noChangeArrowheads="1"/>
              </p:cNvSpPr>
              <p:nvPr/>
            </p:nvSpPr>
            <p:spPr bwMode="auto">
              <a:xfrm>
                <a:off x="2332" y="31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23" name="Oval 11221"/>
              <p:cNvSpPr>
                <a:spLocks noChangeArrowheads="1"/>
              </p:cNvSpPr>
              <p:nvPr/>
            </p:nvSpPr>
            <p:spPr bwMode="auto">
              <a:xfrm>
                <a:off x="2332" y="26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24" name="Oval 11222"/>
              <p:cNvSpPr>
                <a:spLocks noChangeArrowheads="1"/>
              </p:cNvSpPr>
              <p:nvPr/>
            </p:nvSpPr>
            <p:spPr bwMode="auto">
              <a:xfrm>
                <a:off x="2332" y="17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25" name="Oval 11223"/>
              <p:cNvSpPr>
                <a:spLocks noChangeArrowheads="1"/>
              </p:cNvSpPr>
              <p:nvPr/>
            </p:nvSpPr>
            <p:spPr bwMode="auto">
              <a:xfrm>
                <a:off x="2332" y="27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26" name="Oval 11224"/>
              <p:cNvSpPr>
                <a:spLocks noChangeArrowheads="1"/>
              </p:cNvSpPr>
              <p:nvPr/>
            </p:nvSpPr>
            <p:spPr bwMode="auto">
              <a:xfrm>
                <a:off x="2332" y="16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27" name="Oval 11225"/>
              <p:cNvSpPr>
                <a:spLocks noChangeArrowheads="1"/>
              </p:cNvSpPr>
              <p:nvPr/>
            </p:nvSpPr>
            <p:spPr bwMode="auto">
              <a:xfrm>
                <a:off x="3040" y="24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28" name="Oval 11226"/>
              <p:cNvSpPr>
                <a:spLocks noChangeArrowheads="1"/>
              </p:cNvSpPr>
              <p:nvPr/>
            </p:nvSpPr>
            <p:spPr bwMode="auto">
              <a:xfrm>
                <a:off x="3040" y="11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29" name="Oval 11227"/>
              <p:cNvSpPr>
                <a:spLocks noChangeArrowheads="1"/>
              </p:cNvSpPr>
              <p:nvPr/>
            </p:nvSpPr>
            <p:spPr bwMode="auto">
              <a:xfrm>
                <a:off x="2806" y="16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30" name="Oval 11228"/>
              <p:cNvSpPr>
                <a:spLocks noChangeArrowheads="1"/>
              </p:cNvSpPr>
              <p:nvPr/>
            </p:nvSpPr>
            <p:spPr bwMode="auto">
              <a:xfrm>
                <a:off x="2806" y="22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31" name="Oval 11229"/>
              <p:cNvSpPr>
                <a:spLocks noChangeArrowheads="1"/>
              </p:cNvSpPr>
              <p:nvPr/>
            </p:nvSpPr>
            <p:spPr bwMode="auto">
              <a:xfrm>
                <a:off x="3040" y="12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32" name="Oval 11230"/>
              <p:cNvSpPr>
                <a:spLocks noChangeArrowheads="1"/>
              </p:cNvSpPr>
              <p:nvPr/>
            </p:nvSpPr>
            <p:spPr bwMode="auto">
              <a:xfrm>
                <a:off x="3040" y="21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33" name="Oval 11231"/>
              <p:cNvSpPr>
                <a:spLocks noChangeArrowheads="1"/>
              </p:cNvSpPr>
              <p:nvPr/>
            </p:nvSpPr>
            <p:spPr bwMode="auto">
              <a:xfrm>
                <a:off x="2332" y="18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34" name="Oval 11232"/>
              <p:cNvSpPr>
                <a:spLocks noChangeArrowheads="1"/>
              </p:cNvSpPr>
              <p:nvPr/>
            </p:nvSpPr>
            <p:spPr bwMode="auto">
              <a:xfrm>
                <a:off x="2332" y="22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35" name="Oval 11233"/>
              <p:cNvSpPr>
                <a:spLocks noChangeArrowheads="1"/>
              </p:cNvSpPr>
              <p:nvPr/>
            </p:nvSpPr>
            <p:spPr bwMode="auto">
              <a:xfrm>
                <a:off x="2092" y="20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36" name="Oval 11234"/>
              <p:cNvSpPr>
                <a:spLocks noChangeArrowheads="1"/>
              </p:cNvSpPr>
              <p:nvPr/>
            </p:nvSpPr>
            <p:spPr bwMode="auto">
              <a:xfrm>
                <a:off x="2092" y="32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37" name="Oval 11235"/>
              <p:cNvSpPr>
                <a:spLocks noChangeArrowheads="1"/>
              </p:cNvSpPr>
              <p:nvPr/>
            </p:nvSpPr>
            <p:spPr bwMode="auto">
              <a:xfrm>
                <a:off x="2806" y="15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38" name="Oval 11236"/>
              <p:cNvSpPr>
                <a:spLocks noChangeArrowheads="1"/>
              </p:cNvSpPr>
              <p:nvPr/>
            </p:nvSpPr>
            <p:spPr bwMode="auto">
              <a:xfrm>
                <a:off x="2806" y="21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39" name="Oval 11237"/>
              <p:cNvSpPr>
                <a:spLocks noChangeArrowheads="1"/>
              </p:cNvSpPr>
              <p:nvPr/>
            </p:nvSpPr>
            <p:spPr bwMode="auto">
              <a:xfrm>
                <a:off x="2092" y="15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40" name="Oval 11238"/>
              <p:cNvSpPr>
                <a:spLocks noChangeArrowheads="1"/>
              </p:cNvSpPr>
              <p:nvPr/>
            </p:nvSpPr>
            <p:spPr bwMode="auto">
              <a:xfrm>
                <a:off x="2092" y="32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41" name="Oval 11239"/>
              <p:cNvSpPr>
                <a:spLocks noChangeArrowheads="1"/>
              </p:cNvSpPr>
              <p:nvPr/>
            </p:nvSpPr>
            <p:spPr bwMode="auto">
              <a:xfrm>
                <a:off x="2806" y="24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42" name="Oval 11240"/>
              <p:cNvSpPr>
                <a:spLocks noChangeArrowheads="1"/>
              </p:cNvSpPr>
              <p:nvPr/>
            </p:nvSpPr>
            <p:spPr bwMode="auto">
              <a:xfrm>
                <a:off x="2806" y="12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43" name="Oval 11241"/>
              <p:cNvSpPr>
                <a:spLocks noChangeArrowheads="1"/>
              </p:cNvSpPr>
              <p:nvPr/>
            </p:nvSpPr>
            <p:spPr bwMode="auto">
              <a:xfrm>
                <a:off x="2572" y="33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44" name="Oval 11242"/>
              <p:cNvSpPr>
                <a:spLocks noChangeArrowheads="1"/>
              </p:cNvSpPr>
              <p:nvPr/>
            </p:nvSpPr>
            <p:spPr bwMode="auto">
              <a:xfrm>
                <a:off x="2572" y="12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45" name="Oval 11243"/>
              <p:cNvSpPr>
                <a:spLocks noChangeArrowheads="1"/>
              </p:cNvSpPr>
              <p:nvPr/>
            </p:nvSpPr>
            <p:spPr bwMode="auto">
              <a:xfrm>
                <a:off x="1606" y="28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46" name="Oval 11244"/>
              <p:cNvSpPr>
                <a:spLocks noChangeArrowheads="1"/>
              </p:cNvSpPr>
              <p:nvPr/>
            </p:nvSpPr>
            <p:spPr bwMode="auto">
              <a:xfrm>
                <a:off x="1606" y="29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47" name="Oval 11245"/>
              <p:cNvSpPr>
                <a:spLocks noChangeArrowheads="1"/>
              </p:cNvSpPr>
              <p:nvPr/>
            </p:nvSpPr>
            <p:spPr bwMode="auto">
              <a:xfrm>
                <a:off x="2092" y="26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48" name="Oval 11246"/>
              <p:cNvSpPr>
                <a:spLocks noChangeArrowheads="1"/>
              </p:cNvSpPr>
              <p:nvPr/>
            </p:nvSpPr>
            <p:spPr bwMode="auto">
              <a:xfrm>
                <a:off x="2092" y="22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49" name="Oval 11247"/>
              <p:cNvSpPr>
                <a:spLocks noChangeArrowheads="1"/>
              </p:cNvSpPr>
              <p:nvPr/>
            </p:nvSpPr>
            <p:spPr bwMode="auto">
              <a:xfrm>
                <a:off x="2806" y="20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50" name="Oval 11248"/>
              <p:cNvSpPr>
                <a:spLocks noChangeArrowheads="1"/>
              </p:cNvSpPr>
              <p:nvPr/>
            </p:nvSpPr>
            <p:spPr bwMode="auto">
              <a:xfrm>
                <a:off x="2806" y="14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51" name="Oval 11249"/>
              <p:cNvSpPr>
                <a:spLocks noChangeArrowheads="1"/>
              </p:cNvSpPr>
              <p:nvPr/>
            </p:nvSpPr>
            <p:spPr bwMode="auto">
              <a:xfrm>
                <a:off x="2572" y="26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52" name="Oval 11250"/>
              <p:cNvSpPr>
                <a:spLocks noChangeArrowheads="1"/>
              </p:cNvSpPr>
              <p:nvPr/>
            </p:nvSpPr>
            <p:spPr bwMode="auto">
              <a:xfrm>
                <a:off x="2572" y="14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53" name="Oval 11251"/>
              <p:cNvSpPr>
                <a:spLocks noChangeArrowheads="1"/>
              </p:cNvSpPr>
              <p:nvPr/>
            </p:nvSpPr>
            <p:spPr bwMode="auto">
              <a:xfrm>
                <a:off x="2572" y="18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54" name="Oval 11252"/>
              <p:cNvSpPr>
                <a:spLocks noChangeArrowheads="1"/>
              </p:cNvSpPr>
              <p:nvPr/>
            </p:nvSpPr>
            <p:spPr bwMode="auto">
              <a:xfrm>
                <a:off x="2572" y="20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55" name="Oval 11253"/>
              <p:cNvSpPr>
                <a:spLocks noChangeArrowheads="1"/>
              </p:cNvSpPr>
              <p:nvPr/>
            </p:nvSpPr>
            <p:spPr bwMode="auto">
              <a:xfrm>
                <a:off x="2092" y="18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56" name="Oval 11254"/>
              <p:cNvSpPr>
                <a:spLocks noChangeArrowheads="1"/>
              </p:cNvSpPr>
              <p:nvPr/>
            </p:nvSpPr>
            <p:spPr bwMode="auto">
              <a:xfrm>
                <a:off x="2092" y="30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57" name="Oval 11255"/>
              <p:cNvSpPr>
                <a:spLocks noChangeArrowheads="1"/>
              </p:cNvSpPr>
              <p:nvPr/>
            </p:nvSpPr>
            <p:spPr bwMode="auto">
              <a:xfrm>
                <a:off x="2092" y="18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58" name="Oval 11256"/>
              <p:cNvSpPr>
                <a:spLocks noChangeArrowheads="1"/>
              </p:cNvSpPr>
              <p:nvPr/>
            </p:nvSpPr>
            <p:spPr bwMode="auto">
              <a:xfrm>
                <a:off x="2092" y="29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59" name="Oval 11257"/>
              <p:cNvSpPr>
                <a:spLocks noChangeArrowheads="1"/>
              </p:cNvSpPr>
              <p:nvPr/>
            </p:nvSpPr>
            <p:spPr bwMode="auto">
              <a:xfrm>
                <a:off x="2572" y="23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60" name="Oval 11258"/>
              <p:cNvSpPr>
                <a:spLocks noChangeArrowheads="1"/>
              </p:cNvSpPr>
              <p:nvPr/>
            </p:nvSpPr>
            <p:spPr bwMode="auto">
              <a:xfrm>
                <a:off x="2572" y="14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61" name="Oval 11259"/>
              <p:cNvSpPr>
                <a:spLocks noChangeArrowheads="1"/>
              </p:cNvSpPr>
              <p:nvPr/>
            </p:nvSpPr>
            <p:spPr bwMode="auto">
              <a:xfrm>
                <a:off x="2092" y="18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62" name="Oval 11260"/>
              <p:cNvSpPr>
                <a:spLocks noChangeArrowheads="1"/>
              </p:cNvSpPr>
              <p:nvPr/>
            </p:nvSpPr>
            <p:spPr bwMode="auto">
              <a:xfrm>
                <a:off x="2092" y="31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63" name="Oval 11261"/>
              <p:cNvSpPr>
                <a:spLocks noChangeArrowheads="1"/>
              </p:cNvSpPr>
              <p:nvPr/>
            </p:nvSpPr>
            <p:spPr bwMode="auto">
              <a:xfrm>
                <a:off x="1852" y="24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64" name="Oval 11262"/>
              <p:cNvSpPr>
                <a:spLocks noChangeArrowheads="1"/>
              </p:cNvSpPr>
              <p:nvPr/>
            </p:nvSpPr>
            <p:spPr bwMode="auto">
              <a:xfrm>
                <a:off x="1852" y="29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65" name="Oval 11263"/>
              <p:cNvSpPr>
                <a:spLocks noChangeArrowheads="1"/>
              </p:cNvSpPr>
              <p:nvPr/>
            </p:nvSpPr>
            <p:spPr bwMode="auto">
              <a:xfrm>
                <a:off x="2572" y="14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766" name="Oval 11264"/>
              <p:cNvSpPr>
                <a:spLocks noChangeArrowheads="1"/>
              </p:cNvSpPr>
              <p:nvPr/>
            </p:nvSpPr>
            <p:spPr bwMode="auto">
              <a:xfrm>
                <a:off x="2572" y="26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</p:grpSp>
        <p:grpSp>
          <p:nvGrpSpPr>
            <p:cNvPr id="12" name="Group 11466"/>
            <p:cNvGrpSpPr>
              <a:grpSpLocks/>
            </p:cNvGrpSpPr>
            <p:nvPr/>
          </p:nvGrpSpPr>
          <p:grpSpPr bwMode="auto">
            <a:xfrm>
              <a:off x="1606" y="1086"/>
              <a:ext cx="3054" cy="2298"/>
              <a:chOff x="1606" y="1086"/>
              <a:chExt cx="3054" cy="2298"/>
            </a:xfrm>
          </p:grpSpPr>
          <p:sp>
            <p:nvSpPr>
              <p:cNvPr id="127367" name="Oval 11266"/>
              <p:cNvSpPr>
                <a:spLocks noChangeArrowheads="1"/>
              </p:cNvSpPr>
              <p:nvPr/>
            </p:nvSpPr>
            <p:spPr bwMode="auto">
              <a:xfrm>
                <a:off x="2332" y="30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68" name="Oval 11267"/>
              <p:cNvSpPr>
                <a:spLocks noChangeArrowheads="1"/>
              </p:cNvSpPr>
              <p:nvPr/>
            </p:nvSpPr>
            <p:spPr bwMode="auto">
              <a:xfrm>
                <a:off x="2332" y="14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69" name="Oval 11268"/>
              <p:cNvSpPr>
                <a:spLocks noChangeArrowheads="1"/>
              </p:cNvSpPr>
              <p:nvPr/>
            </p:nvSpPr>
            <p:spPr bwMode="auto">
              <a:xfrm>
                <a:off x="2572" y="11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70" name="Oval 11269"/>
              <p:cNvSpPr>
                <a:spLocks noChangeArrowheads="1"/>
              </p:cNvSpPr>
              <p:nvPr/>
            </p:nvSpPr>
            <p:spPr bwMode="auto">
              <a:xfrm>
                <a:off x="2572" y="32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71" name="Oval 11270"/>
              <p:cNvSpPr>
                <a:spLocks noChangeArrowheads="1"/>
              </p:cNvSpPr>
              <p:nvPr/>
            </p:nvSpPr>
            <p:spPr bwMode="auto">
              <a:xfrm>
                <a:off x="1852" y="20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72" name="Oval 11271"/>
              <p:cNvSpPr>
                <a:spLocks noChangeArrowheads="1"/>
              </p:cNvSpPr>
              <p:nvPr/>
            </p:nvSpPr>
            <p:spPr bwMode="auto">
              <a:xfrm>
                <a:off x="1852" y="31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73" name="Oval 11272"/>
              <p:cNvSpPr>
                <a:spLocks noChangeArrowheads="1"/>
              </p:cNvSpPr>
              <p:nvPr/>
            </p:nvSpPr>
            <p:spPr bwMode="auto">
              <a:xfrm>
                <a:off x="2572" y="17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74" name="Oval 11273"/>
              <p:cNvSpPr>
                <a:spLocks noChangeArrowheads="1"/>
              </p:cNvSpPr>
              <p:nvPr/>
            </p:nvSpPr>
            <p:spPr bwMode="auto">
              <a:xfrm>
                <a:off x="2572" y="16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75" name="Oval 11274"/>
              <p:cNvSpPr>
                <a:spLocks noChangeArrowheads="1"/>
              </p:cNvSpPr>
              <p:nvPr/>
            </p:nvSpPr>
            <p:spPr bwMode="auto">
              <a:xfrm>
                <a:off x="3040" y="32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76" name="Oval 11275"/>
              <p:cNvSpPr>
                <a:spLocks noChangeArrowheads="1"/>
              </p:cNvSpPr>
              <p:nvPr/>
            </p:nvSpPr>
            <p:spPr bwMode="auto">
              <a:xfrm>
                <a:off x="3040" y="10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77" name="Oval 11276"/>
              <p:cNvSpPr>
                <a:spLocks noChangeArrowheads="1"/>
              </p:cNvSpPr>
              <p:nvPr/>
            </p:nvSpPr>
            <p:spPr bwMode="auto">
              <a:xfrm>
                <a:off x="3274" y="16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78" name="Oval 11277"/>
              <p:cNvSpPr>
                <a:spLocks noChangeArrowheads="1"/>
              </p:cNvSpPr>
              <p:nvPr/>
            </p:nvSpPr>
            <p:spPr bwMode="auto">
              <a:xfrm>
                <a:off x="3274" y="11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79" name="Oval 11278"/>
              <p:cNvSpPr>
                <a:spLocks noChangeArrowheads="1"/>
              </p:cNvSpPr>
              <p:nvPr/>
            </p:nvSpPr>
            <p:spPr bwMode="auto">
              <a:xfrm>
                <a:off x="2806" y="13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80" name="Oval 11279"/>
              <p:cNvSpPr>
                <a:spLocks noChangeArrowheads="1"/>
              </p:cNvSpPr>
              <p:nvPr/>
            </p:nvSpPr>
            <p:spPr bwMode="auto">
              <a:xfrm>
                <a:off x="2806" y="22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81" name="Oval 11280"/>
              <p:cNvSpPr>
                <a:spLocks noChangeArrowheads="1"/>
              </p:cNvSpPr>
              <p:nvPr/>
            </p:nvSpPr>
            <p:spPr bwMode="auto">
              <a:xfrm>
                <a:off x="2806" y="11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82" name="Oval 11281"/>
              <p:cNvSpPr>
                <a:spLocks noChangeArrowheads="1"/>
              </p:cNvSpPr>
              <p:nvPr/>
            </p:nvSpPr>
            <p:spPr bwMode="auto">
              <a:xfrm>
                <a:off x="2806" y="32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83" name="Oval 11282"/>
              <p:cNvSpPr>
                <a:spLocks noChangeArrowheads="1"/>
              </p:cNvSpPr>
              <p:nvPr/>
            </p:nvSpPr>
            <p:spPr bwMode="auto">
              <a:xfrm>
                <a:off x="3502" y="12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84" name="Oval 11283"/>
              <p:cNvSpPr>
                <a:spLocks noChangeArrowheads="1"/>
              </p:cNvSpPr>
              <p:nvPr/>
            </p:nvSpPr>
            <p:spPr bwMode="auto">
              <a:xfrm>
                <a:off x="3502" y="12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85" name="Oval 11284"/>
              <p:cNvSpPr>
                <a:spLocks noChangeArrowheads="1"/>
              </p:cNvSpPr>
              <p:nvPr/>
            </p:nvSpPr>
            <p:spPr bwMode="auto">
              <a:xfrm>
                <a:off x="2332" y="18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86" name="Oval 11285"/>
              <p:cNvSpPr>
                <a:spLocks noChangeArrowheads="1"/>
              </p:cNvSpPr>
              <p:nvPr/>
            </p:nvSpPr>
            <p:spPr bwMode="auto">
              <a:xfrm>
                <a:off x="2332" y="23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87" name="Oval 11286"/>
              <p:cNvSpPr>
                <a:spLocks noChangeArrowheads="1"/>
              </p:cNvSpPr>
              <p:nvPr/>
            </p:nvSpPr>
            <p:spPr bwMode="auto">
              <a:xfrm>
                <a:off x="1852" y="32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88" name="Oval 11287"/>
              <p:cNvSpPr>
                <a:spLocks noChangeArrowheads="1"/>
              </p:cNvSpPr>
              <p:nvPr/>
            </p:nvSpPr>
            <p:spPr bwMode="auto">
              <a:xfrm>
                <a:off x="1852" y="27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89" name="Oval 11288"/>
              <p:cNvSpPr>
                <a:spLocks noChangeArrowheads="1"/>
              </p:cNvSpPr>
              <p:nvPr/>
            </p:nvSpPr>
            <p:spPr bwMode="auto">
              <a:xfrm>
                <a:off x="2572" y="13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90" name="Oval 11289"/>
              <p:cNvSpPr>
                <a:spLocks noChangeArrowheads="1"/>
              </p:cNvSpPr>
              <p:nvPr/>
            </p:nvSpPr>
            <p:spPr bwMode="auto">
              <a:xfrm>
                <a:off x="2572" y="25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91" name="Oval 11290"/>
              <p:cNvSpPr>
                <a:spLocks noChangeArrowheads="1"/>
              </p:cNvSpPr>
              <p:nvPr/>
            </p:nvSpPr>
            <p:spPr bwMode="auto">
              <a:xfrm>
                <a:off x="2572" y="19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92" name="Oval 11291"/>
              <p:cNvSpPr>
                <a:spLocks noChangeArrowheads="1"/>
              </p:cNvSpPr>
              <p:nvPr/>
            </p:nvSpPr>
            <p:spPr bwMode="auto">
              <a:xfrm>
                <a:off x="2572" y="19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93" name="Oval 11292"/>
              <p:cNvSpPr>
                <a:spLocks noChangeArrowheads="1"/>
              </p:cNvSpPr>
              <p:nvPr/>
            </p:nvSpPr>
            <p:spPr bwMode="auto">
              <a:xfrm>
                <a:off x="1852" y="31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94" name="Oval 11293"/>
              <p:cNvSpPr>
                <a:spLocks noChangeArrowheads="1"/>
              </p:cNvSpPr>
              <p:nvPr/>
            </p:nvSpPr>
            <p:spPr bwMode="auto">
              <a:xfrm>
                <a:off x="1852" y="21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95" name="Oval 11294"/>
              <p:cNvSpPr>
                <a:spLocks noChangeArrowheads="1"/>
              </p:cNvSpPr>
              <p:nvPr/>
            </p:nvSpPr>
            <p:spPr bwMode="auto">
              <a:xfrm>
                <a:off x="2572" y="13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96" name="Oval 11295"/>
              <p:cNvSpPr>
                <a:spLocks noChangeArrowheads="1"/>
              </p:cNvSpPr>
              <p:nvPr/>
            </p:nvSpPr>
            <p:spPr bwMode="auto">
              <a:xfrm>
                <a:off x="2572" y="27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97" name="Oval 11296"/>
              <p:cNvSpPr>
                <a:spLocks noChangeArrowheads="1"/>
              </p:cNvSpPr>
              <p:nvPr/>
            </p:nvSpPr>
            <p:spPr bwMode="auto">
              <a:xfrm>
                <a:off x="2806" y="13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98" name="Oval 11297"/>
              <p:cNvSpPr>
                <a:spLocks noChangeArrowheads="1"/>
              </p:cNvSpPr>
              <p:nvPr/>
            </p:nvSpPr>
            <p:spPr bwMode="auto">
              <a:xfrm>
                <a:off x="2806" y="19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99" name="Oval 11298"/>
              <p:cNvSpPr>
                <a:spLocks noChangeArrowheads="1"/>
              </p:cNvSpPr>
              <p:nvPr/>
            </p:nvSpPr>
            <p:spPr bwMode="auto">
              <a:xfrm>
                <a:off x="2092" y="25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00" name="Oval 11299"/>
              <p:cNvSpPr>
                <a:spLocks noChangeArrowheads="1"/>
              </p:cNvSpPr>
              <p:nvPr/>
            </p:nvSpPr>
            <p:spPr bwMode="auto">
              <a:xfrm>
                <a:off x="2092" y="21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01" name="Oval 11300"/>
              <p:cNvSpPr>
                <a:spLocks noChangeArrowheads="1"/>
              </p:cNvSpPr>
              <p:nvPr/>
            </p:nvSpPr>
            <p:spPr bwMode="auto">
              <a:xfrm>
                <a:off x="2572" y="29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02" name="Oval 11301"/>
              <p:cNvSpPr>
                <a:spLocks noChangeArrowheads="1"/>
              </p:cNvSpPr>
              <p:nvPr/>
            </p:nvSpPr>
            <p:spPr bwMode="auto">
              <a:xfrm>
                <a:off x="2572" y="13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03" name="Oval 11302"/>
              <p:cNvSpPr>
                <a:spLocks noChangeArrowheads="1"/>
              </p:cNvSpPr>
              <p:nvPr/>
            </p:nvSpPr>
            <p:spPr bwMode="auto">
              <a:xfrm>
                <a:off x="2092" y="16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04" name="Oval 11303"/>
              <p:cNvSpPr>
                <a:spLocks noChangeArrowheads="1"/>
              </p:cNvSpPr>
              <p:nvPr/>
            </p:nvSpPr>
            <p:spPr bwMode="auto">
              <a:xfrm>
                <a:off x="2092" y="31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05" name="Oval 11304"/>
              <p:cNvSpPr>
                <a:spLocks noChangeArrowheads="1"/>
              </p:cNvSpPr>
              <p:nvPr/>
            </p:nvSpPr>
            <p:spPr bwMode="auto">
              <a:xfrm>
                <a:off x="2806" y="12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06" name="Oval 11305"/>
              <p:cNvSpPr>
                <a:spLocks noChangeArrowheads="1"/>
              </p:cNvSpPr>
              <p:nvPr/>
            </p:nvSpPr>
            <p:spPr bwMode="auto">
              <a:xfrm>
                <a:off x="2806" y="26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07" name="Oval 11306"/>
              <p:cNvSpPr>
                <a:spLocks noChangeArrowheads="1"/>
              </p:cNvSpPr>
              <p:nvPr/>
            </p:nvSpPr>
            <p:spPr bwMode="auto">
              <a:xfrm>
                <a:off x="4624" y="10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08" name="Oval 11307"/>
              <p:cNvSpPr>
                <a:spLocks noChangeArrowheads="1"/>
              </p:cNvSpPr>
              <p:nvPr/>
            </p:nvSpPr>
            <p:spPr bwMode="auto">
              <a:xfrm>
                <a:off x="4624" y="13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09" name="Oval 11308"/>
              <p:cNvSpPr>
                <a:spLocks noChangeArrowheads="1"/>
              </p:cNvSpPr>
              <p:nvPr/>
            </p:nvSpPr>
            <p:spPr bwMode="auto">
              <a:xfrm>
                <a:off x="1852" y="28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10" name="Oval 11309"/>
              <p:cNvSpPr>
                <a:spLocks noChangeArrowheads="1"/>
              </p:cNvSpPr>
              <p:nvPr/>
            </p:nvSpPr>
            <p:spPr bwMode="auto">
              <a:xfrm>
                <a:off x="1852" y="24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11" name="Oval 11310"/>
              <p:cNvSpPr>
                <a:spLocks noChangeArrowheads="1"/>
              </p:cNvSpPr>
              <p:nvPr/>
            </p:nvSpPr>
            <p:spPr bwMode="auto">
              <a:xfrm>
                <a:off x="2806" y="11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12" name="Oval 11311"/>
              <p:cNvSpPr>
                <a:spLocks noChangeArrowheads="1"/>
              </p:cNvSpPr>
              <p:nvPr/>
            </p:nvSpPr>
            <p:spPr bwMode="auto">
              <a:xfrm>
                <a:off x="2806" y="28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13" name="Oval 11312"/>
              <p:cNvSpPr>
                <a:spLocks noChangeArrowheads="1"/>
              </p:cNvSpPr>
              <p:nvPr/>
            </p:nvSpPr>
            <p:spPr bwMode="auto">
              <a:xfrm>
                <a:off x="1606" y="31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14" name="Oval 11313"/>
              <p:cNvSpPr>
                <a:spLocks noChangeArrowheads="1"/>
              </p:cNvSpPr>
              <p:nvPr/>
            </p:nvSpPr>
            <p:spPr bwMode="auto">
              <a:xfrm>
                <a:off x="1606" y="29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15" name="Oval 11314"/>
              <p:cNvSpPr>
                <a:spLocks noChangeArrowheads="1"/>
              </p:cNvSpPr>
              <p:nvPr/>
            </p:nvSpPr>
            <p:spPr bwMode="auto">
              <a:xfrm>
                <a:off x="2806" y="13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16" name="Oval 11315"/>
              <p:cNvSpPr>
                <a:spLocks noChangeArrowheads="1"/>
              </p:cNvSpPr>
              <p:nvPr/>
            </p:nvSpPr>
            <p:spPr bwMode="auto">
              <a:xfrm>
                <a:off x="2806" y="20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17" name="Oval 11316"/>
              <p:cNvSpPr>
                <a:spLocks noChangeArrowheads="1"/>
              </p:cNvSpPr>
              <p:nvPr/>
            </p:nvSpPr>
            <p:spPr bwMode="auto">
              <a:xfrm>
                <a:off x="2332" y="23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18" name="Oval 11317"/>
              <p:cNvSpPr>
                <a:spLocks noChangeArrowheads="1"/>
              </p:cNvSpPr>
              <p:nvPr/>
            </p:nvSpPr>
            <p:spPr bwMode="auto">
              <a:xfrm>
                <a:off x="2332" y="17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19" name="Oval 11318"/>
              <p:cNvSpPr>
                <a:spLocks noChangeArrowheads="1"/>
              </p:cNvSpPr>
              <p:nvPr/>
            </p:nvSpPr>
            <p:spPr bwMode="auto">
              <a:xfrm>
                <a:off x="2332" y="19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20" name="Oval 11319"/>
              <p:cNvSpPr>
                <a:spLocks noChangeArrowheads="1"/>
              </p:cNvSpPr>
              <p:nvPr/>
            </p:nvSpPr>
            <p:spPr bwMode="auto">
              <a:xfrm>
                <a:off x="2332" y="26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21" name="Oval 11320"/>
              <p:cNvSpPr>
                <a:spLocks noChangeArrowheads="1"/>
              </p:cNvSpPr>
              <p:nvPr/>
            </p:nvSpPr>
            <p:spPr bwMode="auto">
              <a:xfrm>
                <a:off x="1852" y="33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22" name="Oval 11321"/>
              <p:cNvSpPr>
                <a:spLocks noChangeArrowheads="1"/>
              </p:cNvSpPr>
              <p:nvPr/>
            </p:nvSpPr>
            <p:spPr bwMode="auto">
              <a:xfrm>
                <a:off x="1852" y="23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23" name="Oval 11322"/>
              <p:cNvSpPr>
                <a:spLocks noChangeArrowheads="1"/>
              </p:cNvSpPr>
              <p:nvPr/>
            </p:nvSpPr>
            <p:spPr bwMode="auto">
              <a:xfrm>
                <a:off x="2572" y="21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24" name="Oval 11323"/>
              <p:cNvSpPr>
                <a:spLocks noChangeArrowheads="1"/>
              </p:cNvSpPr>
              <p:nvPr/>
            </p:nvSpPr>
            <p:spPr bwMode="auto">
              <a:xfrm>
                <a:off x="2572" y="17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25" name="Oval 11324"/>
              <p:cNvSpPr>
                <a:spLocks noChangeArrowheads="1"/>
              </p:cNvSpPr>
              <p:nvPr/>
            </p:nvSpPr>
            <p:spPr bwMode="auto">
              <a:xfrm>
                <a:off x="2572" y="22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26" name="Oval 11325"/>
              <p:cNvSpPr>
                <a:spLocks noChangeArrowheads="1"/>
              </p:cNvSpPr>
              <p:nvPr/>
            </p:nvSpPr>
            <p:spPr bwMode="auto">
              <a:xfrm>
                <a:off x="2572" y="14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27" name="Oval 11326"/>
              <p:cNvSpPr>
                <a:spLocks noChangeArrowheads="1"/>
              </p:cNvSpPr>
              <p:nvPr/>
            </p:nvSpPr>
            <p:spPr bwMode="auto">
              <a:xfrm>
                <a:off x="1852" y="28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28" name="Oval 11327"/>
              <p:cNvSpPr>
                <a:spLocks noChangeArrowheads="1"/>
              </p:cNvSpPr>
              <p:nvPr/>
            </p:nvSpPr>
            <p:spPr bwMode="auto">
              <a:xfrm>
                <a:off x="1852" y="21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29" name="Oval 11328"/>
              <p:cNvSpPr>
                <a:spLocks noChangeArrowheads="1"/>
              </p:cNvSpPr>
              <p:nvPr/>
            </p:nvSpPr>
            <p:spPr bwMode="auto">
              <a:xfrm>
                <a:off x="4180" y="10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30" name="Oval 11329"/>
              <p:cNvSpPr>
                <a:spLocks noChangeArrowheads="1"/>
              </p:cNvSpPr>
              <p:nvPr/>
            </p:nvSpPr>
            <p:spPr bwMode="auto">
              <a:xfrm>
                <a:off x="4180" y="14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31" name="Oval 11330"/>
              <p:cNvSpPr>
                <a:spLocks noChangeArrowheads="1"/>
              </p:cNvSpPr>
              <p:nvPr/>
            </p:nvSpPr>
            <p:spPr bwMode="auto">
              <a:xfrm>
                <a:off x="2092" y="27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32" name="Oval 11331"/>
              <p:cNvSpPr>
                <a:spLocks noChangeArrowheads="1"/>
              </p:cNvSpPr>
              <p:nvPr/>
            </p:nvSpPr>
            <p:spPr bwMode="auto">
              <a:xfrm>
                <a:off x="2092" y="27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33" name="Oval 11332"/>
              <p:cNvSpPr>
                <a:spLocks noChangeArrowheads="1"/>
              </p:cNvSpPr>
              <p:nvPr/>
            </p:nvSpPr>
            <p:spPr bwMode="auto">
              <a:xfrm>
                <a:off x="3274" y="16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34" name="Oval 11333"/>
              <p:cNvSpPr>
                <a:spLocks noChangeArrowheads="1"/>
              </p:cNvSpPr>
              <p:nvPr/>
            </p:nvSpPr>
            <p:spPr bwMode="auto">
              <a:xfrm>
                <a:off x="3274" y="12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35" name="Oval 11334"/>
              <p:cNvSpPr>
                <a:spLocks noChangeArrowheads="1"/>
              </p:cNvSpPr>
              <p:nvPr/>
            </p:nvSpPr>
            <p:spPr bwMode="auto">
              <a:xfrm>
                <a:off x="2092" y="30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36" name="Oval 11335"/>
              <p:cNvSpPr>
                <a:spLocks noChangeArrowheads="1"/>
              </p:cNvSpPr>
              <p:nvPr/>
            </p:nvSpPr>
            <p:spPr bwMode="auto">
              <a:xfrm>
                <a:off x="2092" y="16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37" name="Oval 11336"/>
              <p:cNvSpPr>
                <a:spLocks noChangeArrowheads="1"/>
              </p:cNvSpPr>
              <p:nvPr/>
            </p:nvSpPr>
            <p:spPr bwMode="auto">
              <a:xfrm>
                <a:off x="3040" y="12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38" name="Oval 11337"/>
              <p:cNvSpPr>
                <a:spLocks noChangeArrowheads="1"/>
              </p:cNvSpPr>
              <p:nvPr/>
            </p:nvSpPr>
            <p:spPr bwMode="auto">
              <a:xfrm>
                <a:off x="3040" y="18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39" name="Oval 11338"/>
              <p:cNvSpPr>
                <a:spLocks noChangeArrowheads="1"/>
              </p:cNvSpPr>
              <p:nvPr/>
            </p:nvSpPr>
            <p:spPr bwMode="auto">
              <a:xfrm>
                <a:off x="2806" y="13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40" name="Oval 11339"/>
              <p:cNvSpPr>
                <a:spLocks noChangeArrowheads="1"/>
              </p:cNvSpPr>
              <p:nvPr/>
            </p:nvSpPr>
            <p:spPr bwMode="auto">
              <a:xfrm>
                <a:off x="2806" y="18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41" name="Oval 11340"/>
              <p:cNvSpPr>
                <a:spLocks noChangeArrowheads="1"/>
              </p:cNvSpPr>
              <p:nvPr/>
            </p:nvSpPr>
            <p:spPr bwMode="auto">
              <a:xfrm>
                <a:off x="2332" y="27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42" name="Oval 11341"/>
              <p:cNvSpPr>
                <a:spLocks noChangeArrowheads="1"/>
              </p:cNvSpPr>
              <p:nvPr/>
            </p:nvSpPr>
            <p:spPr bwMode="auto">
              <a:xfrm>
                <a:off x="2332" y="18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43" name="Oval 11342"/>
              <p:cNvSpPr>
                <a:spLocks noChangeArrowheads="1"/>
              </p:cNvSpPr>
              <p:nvPr/>
            </p:nvSpPr>
            <p:spPr bwMode="auto">
              <a:xfrm>
                <a:off x="2572" y="14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44" name="Oval 11343"/>
              <p:cNvSpPr>
                <a:spLocks noChangeArrowheads="1"/>
              </p:cNvSpPr>
              <p:nvPr/>
            </p:nvSpPr>
            <p:spPr bwMode="auto">
              <a:xfrm>
                <a:off x="2572" y="22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45" name="Oval 11344"/>
              <p:cNvSpPr>
                <a:spLocks noChangeArrowheads="1"/>
              </p:cNvSpPr>
              <p:nvPr/>
            </p:nvSpPr>
            <p:spPr bwMode="auto">
              <a:xfrm>
                <a:off x="3040" y="15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46" name="Oval 11345"/>
              <p:cNvSpPr>
                <a:spLocks noChangeArrowheads="1"/>
              </p:cNvSpPr>
              <p:nvPr/>
            </p:nvSpPr>
            <p:spPr bwMode="auto">
              <a:xfrm>
                <a:off x="3040" y="16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47" name="Oval 11346"/>
              <p:cNvSpPr>
                <a:spLocks noChangeArrowheads="1"/>
              </p:cNvSpPr>
              <p:nvPr/>
            </p:nvSpPr>
            <p:spPr bwMode="auto">
              <a:xfrm>
                <a:off x="2092" y="24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48" name="Oval 11347"/>
              <p:cNvSpPr>
                <a:spLocks noChangeArrowheads="1"/>
              </p:cNvSpPr>
              <p:nvPr/>
            </p:nvSpPr>
            <p:spPr bwMode="auto">
              <a:xfrm>
                <a:off x="2092" y="24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49" name="Oval 11348"/>
              <p:cNvSpPr>
                <a:spLocks noChangeArrowheads="1"/>
              </p:cNvSpPr>
              <p:nvPr/>
            </p:nvSpPr>
            <p:spPr bwMode="auto">
              <a:xfrm>
                <a:off x="3040" y="13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50" name="Oval 11349"/>
              <p:cNvSpPr>
                <a:spLocks noChangeArrowheads="1"/>
              </p:cNvSpPr>
              <p:nvPr/>
            </p:nvSpPr>
            <p:spPr bwMode="auto">
              <a:xfrm>
                <a:off x="3040" y="14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51" name="Oval 11350"/>
              <p:cNvSpPr>
                <a:spLocks noChangeArrowheads="1"/>
              </p:cNvSpPr>
              <p:nvPr/>
            </p:nvSpPr>
            <p:spPr bwMode="auto">
              <a:xfrm>
                <a:off x="3040" y="12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52" name="Oval 11351"/>
              <p:cNvSpPr>
                <a:spLocks noChangeArrowheads="1"/>
              </p:cNvSpPr>
              <p:nvPr/>
            </p:nvSpPr>
            <p:spPr bwMode="auto">
              <a:xfrm>
                <a:off x="3040" y="18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53" name="Oval 11352"/>
              <p:cNvSpPr>
                <a:spLocks noChangeArrowheads="1"/>
              </p:cNvSpPr>
              <p:nvPr/>
            </p:nvSpPr>
            <p:spPr bwMode="auto">
              <a:xfrm>
                <a:off x="2332" y="31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54" name="Oval 11353"/>
              <p:cNvSpPr>
                <a:spLocks noChangeArrowheads="1"/>
              </p:cNvSpPr>
              <p:nvPr/>
            </p:nvSpPr>
            <p:spPr bwMode="auto">
              <a:xfrm>
                <a:off x="2332" y="12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55" name="Oval 11354"/>
              <p:cNvSpPr>
                <a:spLocks noChangeArrowheads="1"/>
              </p:cNvSpPr>
              <p:nvPr/>
            </p:nvSpPr>
            <p:spPr bwMode="auto">
              <a:xfrm>
                <a:off x="2572" y="32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56" name="Oval 11355"/>
              <p:cNvSpPr>
                <a:spLocks noChangeArrowheads="1"/>
              </p:cNvSpPr>
              <p:nvPr/>
            </p:nvSpPr>
            <p:spPr bwMode="auto">
              <a:xfrm>
                <a:off x="2572" y="11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57" name="Oval 11356"/>
              <p:cNvSpPr>
                <a:spLocks noChangeArrowheads="1"/>
              </p:cNvSpPr>
              <p:nvPr/>
            </p:nvSpPr>
            <p:spPr bwMode="auto">
              <a:xfrm>
                <a:off x="2332" y="28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58" name="Oval 11357"/>
              <p:cNvSpPr>
                <a:spLocks noChangeArrowheads="1"/>
              </p:cNvSpPr>
              <p:nvPr/>
            </p:nvSpPr>
            <p:spPr bwMode="auto">
              <a:xfrm>
                <a:off x="2332" y="21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59" name="Oval 11358"/>
              <p:cNvSpPr>
                <a:spLocks noChangeArrowheads="1"/>
              </p:cNvSpPr>
              <p:nvPr/>
            </p:nvSpPr>
            <p:spPr bwMode="auto">
              <a:xfrm>
                <a:off x="2806" y="11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60" name="Oval 11359"/>
              <p:cNvSpPr>
                <a:spLocks noChangeArrowheads="1"/>
              </p:cNvSpPr>
              <p:nvPr/>
            </p:nvSpPr>
            <p:spPr bwMode="auto">
              <a:xfrm>
                <a:off x="2806" y="31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61" name="Oval 11360"/>
              <p:cNvSpPr>
                <a:spLocks noChangeArrowheads="1"/>
              </p:cNvSpPr>
              <p:nvPr/>
            </p:nvSpPr>
            <p:spPr bwMode="auto">
              <a:xfrm>
                <a:off x="2572" y="16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62" name="Oval 11361"/>
              <p:cNvSpPr>
                <a:spLocks noChangeArrowheads="1"/>
              </p:cNvSpPr>
              <p:nvPr/>
            </p:nvSpPr>
            <p:spPr bwMode="auto">
              <a:xfrm>
                <a:off x="2572" y="17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63" name="Oval 11362"/>
              <p:cNvSpPr>
                <a:spLocks noChangeArrowheads="1"/>
              </p:cNvSpPr>
              <p:nvPr/>
            </p:nvSpPr>
            <p:spPr bwMode="auto">
              <a:xfrm>
                <a:off x="1606" y="28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64" name="Oval 11363"/>
              <p:cNvSpPr>
                <a:spLocks noChangeArrowheads="1"/>
              </p:cNvSpPr>
              <p:nvPr/>
            </p:nvSpPr>
            <p:spPr bwMode="auto">
              <a:xfrm>
                <a:off x="1606" y="31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65" name="Oval 11364"/>
              <p:cNvSpPr>
                <a:spLocks noChangeArrowheads="1"/>
              </p:cNvSpPr>
              <p:nvPr/>
            </p:nvSpPr>
            <p:spPr bwMode="auto">
              <a:xfrm>
                <a:off x="1852" y="23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66" name="Oval 11365"/>
              <p:cNvSpPr>
                <a:spLocks noChangeArrowheads="1"/>
              </p:cNvSpPr>
              <p:nvPr/>
            </p:nvSpPr>
            <p:spPr bwMode="auto">
              <a:xfrm>
                <a:off x="1852" y="33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67" name="Oval 11366"/>
              <p:cNvSpPr>
                <a:spLocks noChangeArrowheads="1"/>
              </p:cNvSpPr>
              <p:nvPr/>
            </p:nvSpPr>
            <p:spPr bwMode="auto">
              <a:xfrm>
                <a:off x="1852" y="33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68" name="Oval 11367"/>
              <p:cNvSpPr>
                <a:spLocks noChangeArrowheads="1"/>
              </p:cNvSpPr>
              <p:nvPr/>
            </p:nvSpPr>
            <p:spPr bwMode="auto">
              <a:xfrm>
                <a:off x="1852" y="20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69" name="Oval 11368"/>
              <p:cNvSpPr>
                <a:spLocks noChangeArrowheads="1"/>
              </p:cNvSpPr>
              <p:nvPr/>
            </p:nvSpPr>
            <p:spPr bwMode="auto">
              <a:xfrm>
                <a:off x="3502" y="19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70" name="Oval 11369"/>
              <p:cNvSpPr>
                <a:spLocks noChangeArrowheads="1"/>
              </p:cNvSpPr>
              <p:nvPr/>
            </p:nvSpPr>
            <p:spPr bwMode="auto">
              <a:xfrm>
                <a:off x="3502" y="11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71" name="Oval 11370"/>
              <p:cNvSpPr>
                <a:spLocks noChangeArrowheads="1"/>
              </p:cNvSpPr>
              <p:nvPr/>
            </p:nvSpPr>
            <p:spPr bwMode="auto">
              <a:xfrm>
                <a:off x="1852" y="27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72" name="Oval 11371"/>
              <p:cNvSpPr>
                <a:spLocks noChangeArrowheads="1"/>
              </p:cNvSpPr>
              <p:nvPr/>
            </p:nvSpPr>
            <p:spPr bwMode="auto">
              <a:xfrm>
                <a:off x="1852" y="32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73" name="Oval 11372"/>
              <p:cNvSpPr>
                <a:spLocks noChangeArrowheads="1"/>
              </p:cNvSpPr>
              <p:nvPr/>
            </p:nvSpPr>
            <p:spPr bwMode="auto">
              <a:xfrm>
                <a:off x="2332" y="22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74" name="Oval 11373"/>
              <p:cNvSpPr>
                <a:spLocks noChangeArrowheads="1"/>
              </p:cNvSpPr>
              <p:nvPr/>
            </p:nvSpPr>
            <p:spPr bwMode="auto">
              <a:xfrm>
                <a:off x="2332" y="18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75" name="Oval 11374"/>
              <p:cNvSpPr>
                <a:spLocks noChangeArrowheads="1"/>
              </p:cNvSpPr>
              <p:nvPr/>
            </p:nvSpPr>
            <p:spPr bwMode="auto">
              <a:xfrm>
                <a:off x="2092" y="20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76" name="Oval 11375"/>
              <p:cNvSpPr>
                <a:spLocks noChangeArrowheads="1"/>
              </p:cNvSpPr>
              <p:nvPr/>
            </p:nvSpPr>
            <p:spPr bwMode="auto">
              <a:xfrm>
                <a:off x="2092" y="33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77" name="Oval 11376"/>
              <p:cNvSpPr>
                <a:spLocks noChangeArrowheads="1"/>
              </p:cNvSpPr>
              <p:nvPr/>
            </p:nvSpPr>
            <p:spPr bwMode="auto">
              <a:xfrm>
                <a:off x="2092" y="26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78" name="Oval 11377"/>
              <p:cNvSpPr>
                <a:spLocks noChangeArrowheads="1"/>
              </p:cNvSpPr>
              <p:nvPr/>
            </p:nvSpPr>
            <p:spPr bwMode="auto">
              <a:xfrm>
                <a:off x="2092" y="27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79" name="Oval 11378"/>
              <p:cNvSpPr>
                <a:spLocks noChangeArrowheads="1"/>
              </p:cNvSpPr>
              <p:nvPr/>
            </p:nvSpPr>
            <p:spPr bwMode="auto">
              <a:xfrm>
                <a:off x="2092" y="22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80" name="Oval 11379"/>
              <p:cNvSpPr>
                <a:spLocks noChangeArrowheads="1"/>
              </p:cNvSpPr>
              <p:nvPr/>
            </p:nvSpPr>
            <p:spPr bwMode="auto">
              <a:xfrm>
                <a:off x="2092" y="27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81" name="Oval 11380"/>
              <p:cNvSpPr>
                <a:spLocks noChangeArrowheads="1"/>
              </p:cNvSpPr>
              <p:nvPr/>
            </p:nvSpPr>
            <p:spPr bwMode="auto">
              <a:xfrm>
                <a:off x="2092" y="33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82" name="Oval 11381"/>
              <p:cNvSpPr>
                <a:spLocks noChangeArrowheads="1"/>
              </p:cNvSpPr>
              <p:nvPr/>
            </p:nvSpPr>
            <p:spPr bwMode="auto">
              <a:xfrm>
                <a:off x="2092" y="18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83" name="Oval 11382"/>
              <p:cNvSpPr>
                <a:spLocks noChangeArrowheads="1"/>
              </p:cNvSpPr>
              <p:nvPr/>
            </p:nvSpPr>
            <p:spPr bwMode="auto">
              <a:xfrm>
                <a:off x="3040" y="18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84" name="Oval 11383"/>
              <p:cNvSpPr>
                <a:spLocks noChangeArrowheads="1"/>
              </p:cNvSpPr>
              <p:nvPr/>
            </p:nvSpPr>
            <p:spPr bwMode="auto">
              <a:xfrm>
                <a:off x="3040" y="13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85" name="Oval 11384"/>
              <p:cNvSpPr>
                <a:spLocks noChangeArrowheads="1"/>
              </p:cNvSpPr>
              <p:nvPr/>
            </p:nvSpPr>
            <p:spPr bwMode="auto">
              <a:xfrm>
                <a:off x="2572" y="21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86" name="Oval 11385"/>
              <p:cNvSpPr>
                <a:spLocks noChangeArrowheads="1"/>
              </p:cNvSpPr>
              <p:nvPr/>
            </p:nvSpPr>
            <p:spPr bwMode="auto">
              <a:xfrm>
                <a:off x="2572" y="21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87" name="Oval 11386"/>
              <p:cNvSpPr>
                <a:spLocks noChangeArrowheads="1"/>
              </p:cNvSpPr>
              <p:nvPr/>
            </p:nvSpPr>
            <p:spPr bwMode="auto">
              <a:xfrm>
                <a:off x="2806" y="29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88" name="Oval 11387"/>
              <p:cNvSpPr>
                <a:spLocks noChangeArrowheads="1"/>
              </p:cNvSpPr>
              <p:nvPr/>
            </p:nvSpPr>
            <p:spPr bwMode="auto">
              <a:xfrm>
                <a:off x="2806" y="11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89" name="Oval 11388"/>
              <p:cNvSpPr>
                <a:spLocks noChangeArrowheads="1"/>
              </p:cNvSpPr>
              <p:nvPr/>
            </p:nvSpPr>
            <p:spPr bwMode="auto">
              <a:xfrm>
                <a:off x="2572" y="27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90" name="Oval 11389"/>
              <p:cNvSpPr>
                <a:spLocks noChangeArrowheads="1"/>
              </p:cNvSpPr>
              <p:nvPr/>
            </p:nvSpPr>
            <p:spPr bwMode="auto">
              <a:xfrm>
                <a:off x="2572" y="15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91" name="Oval 11390"/>
              <p:cNvSpPr>
                <a:spLocks noChangeArrowheads="1"/>
              </p:cNvSpPr>
              <p:nvPr/>
            </p:nvSpPr>
            <p:spPr bwMode="auto">
              <a:xfrm>
                <a:off x="2332" y="21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92" name="Oval 11391"/>
              <p:cNvSpPr>
                <a:spLocks noChangeArrowheads="1"/>
              </p:cNvSpPr>
              <p:nvPr/>
            </p:nvSpPr>
            <p:spPr bwMode="auto">
              <a:xfrm>
                <a:off x="2332" y="21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93" name="Oval 11392"/>
              <p:cNvSpPr>
                <a:spLocks noChangeArrowheads="1"/>
              </p:cNvSpPr>
              <p:nvPr/>
            </p:nvSpPr>
            <p:spPr bwMode="auto">
              <a:xfrm>
                <a:off x="2806" y="12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94" name="Oval 11393"/>
              <p:cNvSpPr>
                <a:spLocks noChangeArrowheads="1"/>
              </p:cNvSpPr>
              <p:nvPr/>
            </p:nvSpPr>
            <p:spPr bwMode="auto">
              <a:xfrm>
                <a:off x="2806" y="27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95" name="Oval 11394"/>
              <p:cNvSpPr>
                <a:spLocks noChangeArrowheads="1"/>
              </p:cNvSpPr>
              <p:nvPr/>
            </p:nvSpPr>
            <p:spPr bwMode="auto">
              <a:xfrm>
                <a:off x="2092" y="33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96" name="Oval 11395"/>
              <p:cNvSpPr>
                <a:spLocks noChangeArrowheads="1"/>
              </p:cNvSpPr>
              <p:nvPr/>
            </p:nvSpPr>
            <p:spPr bwMode="auto">
              <a:xfrm>
                <a:off x="2092" y="15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97" name="Oval 11396"/>
              <p:cNvSpPr>
                <a:spLocks noChangeArrowheads="1"/>
              </p:cNvSpPr>
              <p:nvPr/>
            </p:nvSpPr>
            <p:spPr bwMode="auto">
              <a:xfrm>
                <a:off x="2092" y="28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98" name="Oval 11397"/>
              <p:cNvSpPr>
                <a:spLocks noChangeArrowheads="1"/>
              </p:cNvSpPr>
              <p:nvPr/>
            </p:nvSpPr>
            <p:spPr bwMode="auto">
              <a:xfrm>
                <a:off x="2092" y="25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499" name="Oval 11398"/>
              <p:cNvSpPr>
                <a:spLocks noChangeArrowheads="1"/>
              </p:cNvSpPr>
              <p:nvPr/>
            </p:nvSpPr>
            <p:spPr bwMode="auto">
              <a:xfrm>
                <a:off x="3274" y="15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00" name="Oval 11399"/>
              <p:cNvSpPr>
                <a:spLocks noChangeArrowheads="1"/>
              </p:cNvSpPr>
              <p:nvPr/>
            </p:nvSpPr>
            <p:spPr bwMode="auto">
              <a:xfrm>
                <a:off x="3274" y="12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01" name="Oval 11400"/>
              <p:cNvSpPr>
                <a:spLocks noChangeArrowheads="1"/>
              </p:cNvSpPr>
              <p:nvPr/>
            </p:nvSpPr>
            <p:spPr bwMode="auto">
              <a:xfrm>
                <a:off x="1852" y="28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02" name="Oval 11401"/>
              <p:cNvSpPr>
                <a:spLocks noChangeArrowheads="1"/>
              </p:cNvSpPr>
              <p:nvPr/>
            </p:nvSpPr>
            <p:spPr bwMode="auto">
              <a:xfrm>
                <a:off x="1852" y="27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03" name="Oval 11402"/>
              <p:cNvSpPr>
                <a:spLocks noChangeArrowheads="1"/>
              </p:cNvSpPr>
              <p:nvPr/>
            </p:nvSpPr>
            <p:spPr bwMode="auto">
              <a:xfrm>
                <a:off x="2092" y="26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04" name="Oval 11403"/>
              <p:cNvSpPr>
                <a:spLocks noChangeArrowheads="1"/>
              </p:cNvSpPr>
              <p:nvPr/>
            </p:nvSpPr>
            <p:spPr bwMode="auto">
              <a:xfrm>
                <a:off x="2092" y="22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05" name="Oval 11404"/>
              <p:cNvSpPr>
                <a:spLocks noChangeArrowheads="1"/>
              </p:cNvSpPr>
              <p:nvPr/>
            </p:nvSpPr>
            <p:spPr bwMode="auto">
              <a:xfrm>
                <a:off x="2092" y="23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06" name="Oval 11405"/>
              <p:cNvSpPr>
                <a:spLocks noChangeArrowheads="1"/>
              </p:cNvSpPr>
              <p:nvPr/>
            </p:nvSpPr>
            <p:spPr bwMode="auto">
              <a:xfrm>
                <a:off x="2092" y="24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07" name="Oval 11406"/>
              <p:cNvSpPr>
                <a:spLocks noChangeArrowheads="1"/>
              </p:cNvSpPr>
              <p:nvPr/>
            </p:nvSpPr>
            <p:spPr bwMode="auto">
              <a:xfrm>
                <a:off x="1852" y="21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08" name="Oval 11407"/>
              <p:cNvSpPr>
                <a:spLocks noChangeArrowheads="1"/>
              </p:cNvSpPr>
              <p:nvPr/>
            </p:nvSpPr>
            <p:spPr bwMode="auto">
              <a:xfrm>
                <a:off x="1852" y="28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09" name="Oval 11408"/>
              <p:cNvSpPr>
                <a:spLocks noChangeArrowheads="1"/>
              </p:cNvSpPr>
              <p:nvPr/>
            </p:nvSpPr>
            <p:spPr bwMode="auto">
              <a:xfrm>
                <a:off x="1852" y="29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10" name="Oval 11409"/>
              <p:cNvSpPr>
                <a:spLocks noChangeArrowheads="1"/>
              </p:cNvSpPr>
              <p:nvPr/>
            </p:nvSpPr>
            <p:spPr bwMode="auto">
              <a:xfrm>
                <a:off x="1852" y="24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11" name="Oval 11410"/>
              <p:cNvSpPr>
                <a:spLocks noChangeArrowheads="1"/>
              </p:cNvSpPr>
              <p:nvPr/>
            </p:nvSpPr>
            <p:spPr bwMode="auto">
              <a:xfrm>
                <a:off x="2806" y="13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12" name="Oval 11411"/>
              <p:cNvSpPr>
                <a:spLocks noChangeArrowheads="1"/>
              </p:cNvSpPr>
              <p:nvPr/>
            </p:nvSpPr>
            <p:spPr bwMode="auto">
              <a:xfrm>
                <a:off x="2806" y="18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13" name="Oval 11412"/>
              <p:cNvSpPr>
                <a:spLocks noChangeArrowheads="1"/>
              </p:cNvSpPr>
              <p:nvPr/>
            </p:nvSpPr>
            <p:spPr bwMode="auto">
              <a:xfrm>
                <a:off x="2572" y="14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14" name="Oval 11413"/>
              <p:cNvSpPr>
                <a:spLocks noChangeArrowheads="1"/>
              </p:cNvSpPr>
              <p:nvPr/>
            </p:nvSpPr>
            <p:spPr bwMode="auto">
              <a:xfrm>
                <a:off x="2572" y="25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15" name="Oval 11414"/>
              <p:cNvSpPr>
                <a:spLocks noChangeArrowheads="1"/>
              </p:cNvSpPr>
              <p:nvPr/>
            </p:nvSpPr>
            <p:spPr bwMode="auto">
              <a:xfrm>
                <a:off x="1606" y="29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16" name="Oval 11415"/>
              <p:cNvSpPr>
                <a:spLocks noChangeArrowheads="1"/>
              </p:cNvSpPr>
              <p:nvPr/>
            </p:nvSpPr>
            <p:spPr bwMode="auto">
              <a:xfrm>
                <a:off x="1606" y="29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17" name="Oval 11416"/>
              <p:cNvSpPr>
                <a:spLocks noChangeArrowheads="1"/>
              </p:cNvSpPr>
              <p:nvPr/>
            </p:nvSpPr>
            <p:spPr bwMode="auto">
              <a:xfrm>
                <a:off x="2572" y="21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18" name="Oval 11417"/>
              <p:cNvSpPr>
                <a:spLocks noChangeArrowheads="1"/>
              </p:cNvSpPr>
              <p:nvPr/>
            </p:nvSpPr>
            <p:spPr bwMode="auto">
              <a:xfrm>
                <a:off x="2572" y="18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19" name="Oval 11418"/>
              <p:cNvSpPr>
                <a:spLocks noChangeArrowheads="1"/>
              </p:cNvSpPr>
              <p:nvPr/>
            </p:nvSpPr>
            <p:spPr bwMode="auto">
              <a:xfrm>
                <a:off x="1606" y="31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20" name="Oval 11419"/>
              <p:cNvSpPr>
                <a:spLocks noChangeArrowheads="1"/>
              </p:cNvSpPr>
              <p:nvPr/>
            </p:nvSpPr>
            <p:spPr bwMode="auto">
              <a:xfrm>
                <a:off x="1606" y="32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21" name="Oval 11420"/>
              <p:cNvSpPr>
                <a:spLocks noChangeArrowheads="1"/>
              </p:cNvSpPr>
              <p:nvPr/>
            </p:nvSpPr>
            <p:spPr bwMode="auto">
              <a:xfrm>
                <a:off x="3040" y="14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22" name="Oval 11421"/>
              <p:cNvSpPr>
                <a:spLocks noChangeArrowheads="1"/>
              </p:cNvSpPr>
              <p:nvPr/>
            </p:nvSpPr>
            <p:spPr bwMode="auto">
              <a:xfrm>
                <a:off x="3040" y="13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23" name="Oval 11422"/>
              <p:cNvSpPr>
                <a:spLocks noChangeArrowheads="1"/>
              </p:cNvSpPr>
              <p:nvPr/>
            </p:nvSpPr>
            <p:spPr bwMode="auto">
              <a:xfrm>
                <a:off x="3274" y="13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24" name="Oval 11423"/>
              <p:cNvSpPr>
                <a:spLocks noChangeArrowheads="1"/>
              </p:cNvSpPr>
              <p:nvPr/>
            </p:nvSpPr>
            <p:spPr bwMode="auto">
              <a:xfrm>
                <a:off x="3274" y="16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25" name="Oval 11424"/>
              <p:cNvSpPr>
                <a:spLocks noChangeArrowheads="1"/>
              </p:cNvSpPr>
              <p:nvPr/>
            </p:nvSpPr>
            <p:spPr bwMode="auto">
              <a:xfrm>
                <a:off x="2572" y="17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26" name="Oval 11425"/>
              <p:cNvSpPr>
                <a:spLocks noChangeArrowheads="1"/>
              </p:cNvSpPr>
              <p:nvPr/>
            </p:nvSpPr>
            <p:spPr bwMode="auto">
              <a:xfrm>
                <a:off x="2572" y="16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27" name="Oval 11426"/>
              <p:cNvSpPr>
                <a:spLocks noChangeArrowheads="1"/>
              </p:cNvSpPr>
              <p:nvPr/>
            </p:nvSpPr>
            <p:spPr bwMode="auto">
              <a:xfrm>
                <a:off x="2572" y="13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28" name="Oval 11427"/>
              <p:cNvSpPr>
                <a:spLocks noChangeArrowheads="1"/>
              </p:cNvSpPr>
              <p:nvPr/>
            </p:nvSpPr>
            <p:spPr bwMode="auto">
              <a:xfrm>
                <a:off x="2572" y="26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29" name="Oval 11428"/>
              <p:cNvSpPr>
                <a:spLocks noChangeArrowheads="1"/>
              </p:cNvSpPr>
              <p:nvPr/>
            </p:nvSpPr>
            <p:spPr bwMode="auto">
              <a:xfrm>
                <a:off x="3274" y="16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30" name="Oval 11429"/>
              <p:cNvSpPr>
                <a:spLocks noChangeArrowheads="1"/>
              </p:cNvSpPr>
              <p:nvPr/>
            </p:nvSpPr>
            <p:spPr bwMode="auto">
              <a:xfrm>
                <a:off x="3274" y="11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31" name="Oval 11430"/>
              <p:cNvSpPr>
                <a:spLocks noChangeArrowheads="1"/>
              </p:cNvSpPr>
              <p:nvPr/>
            </p:nvSpPr>
            <p:spPr bwMode="auto">
              <a:xfrm>
                <a:off x="3040" y="15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32" name="Oval 11431"/>
              <p:cNvSpPr>
                <a:spLocks noChangeArrowheads="1"/>
              </p:cNvSpPr>
              <p:nvPr/>
            </p:nvSpPr>
            <p:spPr bwMode="auto">
              <a:xfrm>
                <a:off x="3040" y="14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33" name="Oval 11432"/>
              <p:cNvSpPr>
                <a:spLocks noChangeArrowheads="1"/>
              </p:cNvSpPr>
              <p:nvPr/>
            </p:nvSpPr>
            <p:spPr bwMode="auto">
              <a:xfrm>
                <a:off x="2332" y="18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34" name="Oval 11433"/>
              <p:cNvSpPr>
                <a:spLocks noChangeArrowheads="1"/>
              </p:cNvSpPr>
              <p:nvPr/>
            </p:nvSpPr>
            <p:spPr bwMode="auto">
              <a:xfrm>
                <a:off x="2332" y="28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35" name="Oval 11434"/>
              <p:cNvSpPr>
                <a:spLocks noChangeArrowheads="1"/>
              </p:cNvSpPr>
              <p:nvPr/>
            </p:nvSpPr>
            <p:spPr bwMode="auto">
              <a:xfrm>
                <a:off x="1852" y="27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36" name="Oval 11435"/>
              <p:cNvSpPr>
                <a:spLocks noChangeArrowheads="1"/>
              </p:cNvSpPr>
              <p:nvPr/>
            </p:nvSpPr>
            <p:spPr bwMode="auto">
              <a:xfrm>
                <a:off x="1852" y="30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37" name="Oval 11436"/>
              <p:cNvSpPr>
                <a:spLocks noChangeArrowheads="1"/>
              </p:cNvSpPr>
              <p:nvPr/>
            </p:nvSpPr>
            <p:spPr bwMode="auto">
              <a:xfrm>
                <a:off x="1606" y="30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38" name="Oval 11437"/>
              <p:cNvSpPr>
                <a:spLocks noChangeArrowheads="1"/>
              </p:cNvSpPr>
              <p:nvPr/>
            </p:nvSpPr>
            <p:spPr bwMode="auto">
              <a:xfrm>
                <a:off x="1606" y="29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39" name="Oval 11438"/>
              <p:cNvSpPr>
                <a:spLocks noChangeArrowheads="1"/>
              </p:cNvSpPr>
              <p:nvPr/>
            </p:nvSpPr>
            <p:spPr bwMode="auto">
              <a:xfrm>
                <a:off x="2332" y="26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40" name="Oval 11439"/>
              <p:cNvSpPr>
                <a:spLocks noChangeArrowheads="1"/>
              </p:cNvSpPr>
              <p:nvPr/>
            </p:nvSpPr>
            <p:spPr bwMode="auto">
              <a:xfrm>
                <a:off x="2332" y="16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41" name="Oval 11440"/>
              <p:cNvSpPr>
                <a:spLocks noChangeArrowheads="1"/>
              </p:cNvSpPr>
              <p:nvPr/>
            </p:nvSpPr>
            <p:spPr bwMode="auto">
              <a:xfrm>
                <a:off x="1606" y="31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42" name="Oval 11441"/>
              <p:cNvSpPr>
                <a:spLocks noChangeArrowheads="1"/>
              </p:cNvSpPr>
              <p:nvPr/>
            </p:nvSpPr>
            <p:spPr bwMode="auto">
              <a:xfrm>
                <a:off x="1606" y="30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43" name="Oval 11442"/>
              <p:cNvSpPr>
                <a:spLocks noChangeArrowheads="1"/>
              </p:cNvSpPr>
              <p:nvPr/>
            </p:nvSpPr>
            <p:spPr bwMode="auto">
              <a:xfrm>
                <a:off x="2332" y="22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44" name="Oval 11443"/>
              <p:cNvSpPr>
                <a:spLocks noChangeArrowheads="1"/>
              </p:cNvSpPr>
              <p:nvPr/>
            </p:nvSpPr>
            <p:spPr bwMode="auto">
              <a:xfrm>
                <a:off x="2332" y="21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45" name="Oval 11444"/>
              <p:cNvSpPr>
                <a:spLocks noChangeArrowheads="1"/>
              </p:cNvSpPr>
              <p:nvPr/>
            </p:nvSpPr>
            <p:spPr bwMode="auto">
              <a:xfrm>
                <a:off x="2092" y="15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46" name="Oval 11445"/>
              <p:cNvSpPr>
                <a:spLocks noChangeArrowheads="1"/>
              </p:cNvSpPr>
              <p:nvPr/>
            </p:nvSpPr>
            <p:spPr bwMode="auto">
              <a:xfrm>
                <a:off x="2092" y="32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47" name="Oval 11446"/>
              <p:cNvSpPr>
                <a:spLocks noChangeArrowheads="1"/>
              </p:cNvSpPr>
              <p:nvPr/>
            </p:nvSpPr>
            <p:spPr bwMode="auto">
              <a:xfrm>
                <a:off x="2806" y="15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48" name="Oval 11447"/>
              <p:cNvSpPr>
                <a:spLocks noChangeArrowheads="1"/>
              </p:cNvSpPr>
              <p:nvPr/>
            </p:nvSpPr>
            <p:spPr bwMode="auto">
              <a:xfrm>
                <a:off x="2806" y="21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49" name="Oval 11448"/>
              <p:cNvSpPr>
                <a:spLocks noChangeArrowheads="1"/>
              </p:cNvSpPr>
              <p:nvPr/>
            </p:nvSpPr>
            <p:spPr bwMode="auto">
              <a:xfrm>
                <a:off x="2092" y="27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50" name="Oval 11449"/>
              <p:cNvSpPr>
                <a:spLocks noChangeArrowheads="1"/>
              </p:cNvSpPr>
              <p:nvPr/>
            </p:nvSpPr>
            <p:spPr bwMode="auto">
              <a:xfrm>
                <a:off x="2092" y="24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51" name="Oval 11450"/>
              <p:cNvSpPr>
                <a:spLocks noChangeArrowheads="1"/>
              </p:cNvSpPr>
              <p:nvPr/>
            </p:nvSpPr>
            <p:spPr bwMode="auto">
              <a:xfrm>
                <a:off x="2572" y="17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52" name="Oval 11451"/>
              <p:cNvSpPr>
                <a:spLocks noChangeArrowheads="1"/>
              </p:cNvSpPr>
              <p:nvPr/>
            </p:nvSpPr>
            <p:spPr bwMode="auto">
              <a:xfrm>
                <a:off x="2572" y="18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53" name="Oval 11452"/>
              <p:cNvSpPr>
                <a:spLocks noChangeArrowheads="1"/>
              </p:cNvSpPr>
              <p:nvPr/>
            </p:nvSpPr>
            <p:spPr bwMode="auto">
              <a:xfrm>
                <a:off x="3040" y="11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54" name="Oval 11453"/>
              <p:cNvSpPr>
                <a:spLocks noChangeArrowheads="1"/>
              </p:cNvSpPr>
              <p:nvPr/>
            </p:nvSpPr>
            <p:spPr bwMode="auto">
              <a:xfrm>
                <a:off x="3040" y="24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55" name="Oval 11454"/>
              <p:cNvSpPr>
                <a:spLocks noChangeArrowheads="1"/>
              </p:cNvSpPr>
              <p:nvPr/>
            </p:nvSpPr>
            <p:spPr bwMode="auto">
              <a:xfrm>
                <a:off x="2806" y="19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56" name="Oval 11455"/>
              <p:cNvSpPr>
                <a:spLocks noChangeArrowheads="1"/>
              </p:cNvSpPr>
              <p:nvPr/>
            </p:nvSpPr>
            <p:spPr bwMode="auto">
              <a:xfrm>
                <a:off x="2806" y="13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57" name="Oval 11456"/>
              <p:cNvSpPr>
                <a:spLocks noChangeArrowheads="1"/>
              </p:cNvSpPr>
              <p:nvPr/>
            </p:nvSpPr>
            <p:spPr bwMode="auto">
              <a:xfrm>
                <a:off x="2572" y="13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58" name="Oval 11457"/>
              <p:cNvSpPr>
                <a:spLocks noChangeArrowheads="1"/>
              </p:cNvSpPr>
              <p:nvPr/>
            </p:nvSpPr>
            <p:spPr bwMode="auto">
              <a:xfrm>
                <a:off x="2572" y="22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59" name="Oval 11458"/>
              <p:cNvSpPr>
                <a:spLocks noChangeArrowheads="1"/>
              </p:cNvSpPr>
              <p:nvPr/>
            </p:nvSpPr>
            <p:spPr bwMode="auto">
              <a:xfrm>
                <a:off x="2092" y="22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60" name="Oval 11459"/>
              <p:cNvSpPr>
                <a:spLocks noChangeArrowheads="1"/>
              </p:cNvSpPr>
              <p:nvPr/>
            </p:nvSpPr>
            <p:spPr bwMode="auto">
              <a:xfrm>
                <a:off x="2092" y="22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61" name="Oval 11460"/>
              <p:cNvSpPr>
                <a:spLocks noChangeArrowheads="1"/>
              </p:cNvSpPr>
              <p:nvPr/>
            </p:nvSpPr>
            <p:spPr bwMode="auto">
              <a:xfrm>
                <a:off x="3274" y="23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62" name="Oval 11461"/>
              <p:cNvSpPr>
                <a:spLocks noChangeArrowheads="1"/>
              </p:cNvSpPr>
              <p:nvPr/>
            </p:nvSpPr>
            <p:spPr bwMode="auto">
              <a:xfrm>
                <a:off x="3274" y="11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63" name="Oval 11462"/>
              <p:cNvSpPr>
                <a:spLocks noChangeArrowheads="1"/>
              </p:cNvSpPr>
              <p:nvPr/>
            </p:nvSpPr>
            <p:spPr bwMode="auto">
              <a:xfrm>
                <a:off x="2806" y="15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64" name="Oval 11463"/>
              <p:cNvSpPr>
                <a:spLocks noChangeArrowheads="1"/>
              </p:cNvSpPr>
              <p:nvPr/>
            </p:nvSpPr>
            <p:spPr bwMode="auto">
              <a:xfrm>
                <a:off x="2806" y="21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65" name="Oval 11464"/>
              <p:cNvSpPr>
                <a:spLocks noChangeArrowheads="1"/>
              </p:cNvSpPr>
              <p:nvPr/>
            </p:nvSpPr>
            <p:spPr bwMode="auto">
              <a:xfrm>
                <a:off x="3040" y="24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566" name="Oval 11465"/>
              <p:cNvSpPr>
                <a:spLocks noChangeArrowheads="1"/>
              </p:cNvSpPr>
              <p:nvPr/>
            </p:nvSpPr>
            <p:spPr bwMode="auto">
              <a:xfrm>
                <a:off x="3040" y="11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</p:grpSp>
        <p:grpSp>
          <p:nvGrpSpPr>
            <p:cNvPr id="13" name="Group 11667"/>
            <p:cNvGrpSpPr>
              <a:grpSpLocks/>
            </p:cNvGrpSpPr>
            <p:nvPr/>
          </p:nvGrpSpPr>
          <p:grpSpPr bwMode="auto">
            <a:xfrm>
              <a:off x="1606" y="1092"/>
              <a:ext cx="2388" cy="2298"/>
              <a:chOff x="1606" y="1092"/>
              <a:chExt cx="2388" cy="2298"/>
            </a:xfrm>
          </p:grpSpPr>
          <p:sp>
            <p:nvSpPr>
              <p:cNvPr id="127167" name="Oval 11467"/>
              <p:cNvSpPr>
                <a:spLocks noChangeArrowheads="1"/>
              </p:cNvSpPr>
              <p:nvPr/>
            </p:nvSpPr>
            <p:spPr bwMode="auto">
              <a:xfrm>
                <a:off x="1606" y="28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68" name="Oval 11468"/>
              <p:cNvSpPr>
                <a:spLocks noChangeArrowheads="1"/>
              </p:cNvSpPr>
              <p:nvPr/>
            </p:nvSpPr>
            <p:spPr bwMode="auto">
              <a:xfrm>
                <a:off x="1606" y="32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69" name="Oval 11469"/>
              <p:cNvSpPr>
                <a:spLocks noChangeArrowheads="1"/>
              </p:cNvSpPr>
              <p:nvPr/>
            </p:nvSpPr>
            <p:spPr bwMode="auto">
              <a:xfrm>
                <a:off x="2332" y="32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70" name="Oval 11470"/>
              <p:cNvSpPr>
                <a:spLocks noChangeArrowheads="1"/>
              </p:cNvSpPr>
              <p:nvPr/>
            </p:nvSpPr>
            <p:spPr bwMode="auto">
              <a:xfrm>
                <a:off x="2332" y="14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71" name="Oval 11471"/>
              <p:cNvSpPr>
                <a:spLocks noChangeArrowheads="1"/>
              </p:cNvSpPr>
              <p:nvPr/>
            </p:nvSpPr>
            <p:spPr bwMode="auto">
              <a:xfrm>
                <a:off x="2806" y="12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72" name="Oval 11472"/>
              <p:cNvSpPr>
                <a:spLocks noChangeArrowheads="1"/>
              </p:cNvSpPr>
              <p:nvPr/>
            </p:nvSpPr>
            <p:spPr bwMode="auto">
              <a:xfrm>
                <a:off x="2806" y="28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73" name="Oval 11473"/>
              <p:cNvSpPr>
                <a:spLocks noChangeArrowheads="1"/>
              </p:cNvSpPr>
              <p:nvPr/>
            </p:nvSpPr>
            <p:spPr bwMode="auto">
              <a:xfrm>
                <a:off x="3040" y="15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74" name="Oval 11474"/>
              <p:cNvSpPr>
                <a:spLocks noChangeArrowheads="1"/>
              </p:cNvSpPr>
              <p:nvPr/>
            </p:nvSpPr>
            <p:spPr bwMode="auto">
              <a:xfrm>
                <a:off x="3040" y="16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75" name="Oval 11475"/>
              <p:cNvSpPr>
                <a:spLocks noChangeArrowheads="1"/>
              </p:cNvSpPr>
              <p:nvPr/>
            </p:nvSpPr>
            <p:spPr bwMode="auto">
              <a:xfrm>
                <a:off x="2092" y="30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76" name="Oval 11476"/>
              <p:cNvSpPr>
                <a:spLocks noChangeArrowheads="1"/>
              </p:cNvSpPr>
              <p:nvPr/>
            </p:nvSpPr>
            <p:spPr bwMode="auto">
              <a:xfrm>
                <a:off x="2092" y="16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77" name="Oval 11477"/>
              <p:cNvSpPr>
                <a:spLocks noChangeArrowheads="1"/>
              </p:cNvSpPr>
              <p:nvPr/>
            </p:nvSpPr>
            <p:spPr bwMode="auto">
              <a:xfrm>
                <a:off x="3274" y="16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78" name="Oval 11478"/>
              <p:cNvSpPr>
                <a:spLocks noChangeArrowheads="1"/>
              </p:cNvSpPr>
              <p:nvPr/>
            </p:nvSpPr>
            <p:spPr bwMode="auto">
              <a:xfrm>
                <a:off x="3274" y="12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79" name="Oval 11479"/>
              <p:cNvSpPr>
                <a:spLocks noChangeArrowheads="1"/>
              </p:cNvSpPr>
              <p:nvPr/>
            </p:nvSpPr>
            <p:spPr bwMode="auto">
              <a:xfrm>
                <a:off x="2572" y="29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80" name="Oval 11480"/>
              <p:cNvSpPr>
                <a:spLocks noChangeArrowheads="1"/>
              </p:cNvSpPr>
              <p:nvPr/>
            </p:nvSpPr>
            <p:spPr bwMode="auto">
              <a:xfrm>
                <a:off x="2572" y="11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81" name="Oval 11481"/>
              <p:cNvSpPr>
                <a:spLocks noChangeArrowheads="1"/>
              </p:cNvSpPr>
              <p:nvPr/>
            </p:nvSpPr>
            <p:spPr bwMode="auto">
              <a:xfrm>
                <a:off x="1852" y="30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82" name="Oval 11482"/>
              <p:cNvSpPr>
                <a:spLocks noChangeArrowheads="1"/>
              </p:cNvSpPr>
              <p:nvPr/>
            </p:nvSpPr>
            <p:spPr bwMode="auto">
              <a:xfrm>
                <a:off x="1852" y="21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83" name="Oval 11483"/>
              <p:cNvSpPr>
                <a:spLocks noChangeArrowheads="1"/>
              </p:cNvSpPr>
              <p:nvPr/>
            </p:nvSpPr>
            <p:spPr bwMode="auto">
              <a:xfrm>
                <a:off x="2332" y="27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84" name="Oval 11484"/>
              <p:cNvSpPr>
                <a:spLocks noChangeArrowheads="1"/>
              </p:cNvSpPr>
              <p:nvPr/>
            </p:nvSpPr>
            <p:spPr bwMode="auto">
              <a:xfrm>
                <a:off x="2332" y="20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85" name="Oval 11485"/>
              <p:cNvSpPr>
                <a:spLocks noChangeArrowheads="1"/>
              </p:cNvSpPr>
              <p:nvPr/>
            </p:nvSpPr>
            <p:spPr bwMode="auto">
              <a:xfrm>
                <a:off x="2332" y="12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86" name="Oval 11486"/>
              <p:cNvSpPr>
                <a:spLocks noChangeArrowheads="1"/>
              </p:cNvSpPr>
              <p:nvPr/>
            </p:nvSpPr>
            <p:spPr bwMode="auto">
              <a:xfrm>
                <a:off x="2332" y="32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87" name="Oval 11487"/>
              <p:cNvSpPr>
                <a:spLocks noChangeArrowheads="1"/>
              </p:cNvSpPr>
              <p:nvPr/>
            </p:nvSpPr>
            <p:spPr bwMode="auto">
              <a:xfrm>
                <a:off x="2092" y="30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88" name="Oval 11488"/>
              <p:cNvSpPr>
                <a:spLocks noChangeArrowheads="1"/>
              </p:cNvSpPr>
              <p:nvPr/>
            </p:nvSpPr>
            <p:spPr bwMode="auto">
              <a:xfrm>
                <a:off x="2092" y="19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89" name="Oval 11489"/>
              <p:cNvSpPr>
                <a:spLocks noChangeArrowheads="1"/>
              </p:cNvSpPr>
              <p:nvPr/>
            </p:nvSpPr>
            <p:spPr bwMode="auto">
              <a:xfrm>
                <a:off x="2572" y="13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90" name="Oval 11490"/>
              <p:cNvSpPr>
                <a:spLocks noChangeArrowheads="1"/>
              </p:cNvSpPr>
              <p:nvPr/>
            </p:nvSpPr>
            <p:spPr bwMode="auto">
              <a:xfrm>
                <a:off x="2572" y="26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91" name="Oval 11491"/>
              <p:cNvSpPr>
                <a:spLocks noChangeArrowheads="1"/>
              </p:cNvSpPr>
              <p:nvPr/>
            </p:nvSpPr>
            <p:spPr bwMode="auto">
              <a:xfrm>
                <a:off x="3040" y="13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92" name="Oval 11492"/>
              <p:cNvSpPr>
                <a:spLocks noChangeArrowheads="1"/>
              </p:cNvSpPr>
              <p:nvPr/>
            </p:nvSpPr>
            <p:spPr bwMode="auto">
              <a:xfrm>
                <a:off x="3040" y="20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93" name="Oval 11493"/>
              <p:cNvSpPr>
                <a:spLocks noChangeArrowheads="1"/>
              </p:cNvSpPr>
              <p:nvPr/>
            </p:nvSpPr>
            <p:spPr bwMode="auto">
              <a:xfrm>
                <a:off x="2332" y="24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94" name="Oval 11494"/>
              <p:cNvSpPr>
                <a:spLocks noChangeArrowheads="1"/>
              </p:cNvSpPr>
              <p:nvPr/>
            </p:nvSpPr>
            <p:spPr bwMode="auto">
              <a:xfrm>
                <a:off x="2332" y="15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95" name="Oval 11495"/>
              <p:cNvSpPr>
                <a:spLocks noChangeArrowheads="1"/>
              </p:cNvSpPr>
              <p:nvPr/>
            </p:nvSpPr>
            <p:spPr bwMode="auto">
              <a:xfrm>
                <a:off x="3040" y="11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96" name="Oval 11496"/>
              <p:cNvSpPr>
                <a:spLocks noChangeArrowheads="1"/>
              </p:cNvSpPr>
              <p:nvPr/>
            </p:nvSpPr>
            <p:spPr bwMode="auto">
              <a:xfrm>
                <a:off x="3040" y="27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97" name="Oval 11497"/>
              <p:cNvSpPr>
                <a:spLocks noChangeArrowheads="1"/>
              </p:cNvSpPr>
              <p:nvPr/>
            </p:nvSpPr>
            <p:spPr bwMode="auto">
              <a:xfrm>
                <a:off x="2572" y="22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98" name="Oval 11498"/>
              <p:cNvSpPr>
                <a:spLocks noChangeArrowheads="1"/>
              </p:cNvSpPr>
              <p:nvPr/>
            </p:nvSpPr>
            <p:spPr bwMode="auto">
              <a:xfrm>
                <a:off x="2572" y="13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99" name="Oval 11499"/>
              <p:cNvSpPr>
                <a:spLocks noChangeArrowheads="1"/>
              </p:cNvSpPr>
              <p:nvPr/>
            </p:nvSpPr>
            <p:spPr bwMode="auto">
              <a:xfrm>
                <a:off x="2572" y="18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00" name="Oval 11500"/>
              <p:cNvSpPr>
                <a:spLocks noChangeArrowheads="1"/>
              </p:cNvSpPr>
              <p:nvPr/>
            </p:nvSpPr>
            <p:spPr bwMode="auto">
              <a:xfrm>
                <a:off x="2572" y="21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01" name="Oval 11501"/>
              <p:cNvSpPr>
                <a:spLocks noChangeArrowheads="1"/>
              </p:cNvSpPr>
              <p:nvPr/>
            </p:nvSpPr>
            <p:spPr bwMode="auto">
              <a:xfrm>
                <a:off x="3274" y="28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02" name="Oval 11502"/>
              <p:cNvSpPr>
                <a:spLocks noChangeArrowheads="1"/>
              </p:cNvSpPr>
              <p:nvPr/>
            </p:nvSpPr>
            <p:spPr bwMode="auto">
              <a:xfrm>
                <a:off x="3274" y="10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03" name="Oval 11503"/>
              <p:cNvSpPr>
                <a:spLocks noChangeArrowheads="1"/>
              </p:cNvSpPr>
              <p:nvPr/>
            </p:nvSpPr>
            <p:spPr bwMode="auto">
              <a:xfrm>
                <a:off x="2092" y="20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04" name="Oval 11504"/>
              <p:cNvSpPr>
                <a:spLocks noChangeArrowheads="1"/>
              </p:cNvSpPr>
              <p:nvPr/>
            </p:nvSpPr>
            <p:spPr bwMode="auto">
              <a:xfrm>
                <a:off x="2092" y="25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05" name="Oval 11505"/>
              <p:cNvSpPr>
                <a:spLocks noChangeArrowheads="1"/>
              </p:cNvSpPr>
              <p:nvPr/>
            </p:nvSpPr>
            <p:spPr bwMode="auto">
              <a:xfrm>
                <a:off x="1852" y="22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06" name="Oval 11506"/>
              <p:cNvSpPr>
                <a:spLocks noChangeArrowheads="1"/>
              </p:cNvSpPr>
              <p:nvPr/>
            </p:nvSpPr>
            <p:spPr bwMode="auto">
              <a:xfrm>
                <a:off x="1852" y="31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07" name="Oval 11507"/>
              <p:cNvSpPr>
                <a:spLocks noChangeArrowheads="1"/>
              </p:cNvSpPr>
              <p:nvPr/>
            </p:nvSpPr>
            <p:spPr bwMode="auto">
              <a:xfrm>
                <a:off x="2332" y="15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08" name="Oval 11508"/>
              <p:cNvSpPr>
                <a:spLocks noChangeArrowheads="1"/>
              </p:cNvSpPr>
              <p:nvPr/>
            </p:nvSpPr>
            <p:spPr bwMode="auto">
              <a:xfrm>
                <a:off x="2332" y="31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09" name="Oval 11509"/>
              <p:cNvSpPr>
                <a:spLocks noChangeArrowheads="1"/>
              </p:cNvSpPr>
              <p:nvPr/>
            </p:nvSpPr>
            <p:spPr bwMode="auto">
              <a:xfrm>
                <a:off x="2332" y="25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10" name="Oval 11510"/>
              <p:cNvSpPr>
                <a:spLocks noChangeArrowheads="1"/>
              </p:cNvSpPr>
              <p:nvPr/>
            </p:nvSpPr>
            <p:spPr bwMode="auto">
              <a:xfrm>
                <a:off x="2332" y="18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11" name="Oval 11511"/>
              <p:cNvSpPr>
                <a:spLocks noChangeArrowheads="1"/>
              </p:cNvSpPr>
              <p:nvPr/>
            </p:nvSpPr>
            <p:spPr bwMode="auto">
              <a:xfrm>
                <a:off x="1852" y="27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12" name="Oval 11512"/>
              <p:cNvSpPr>
                <a:spLocks noChangeArrowheads="1"/>
              </p:cNvSpPr>
              <p:nvPr/>
            </p:nvSpPr>
            <p:spPr bwMode="auto">
              <a:xfrm>
                <a:off x="1852" y="28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13" name="Oval 11513"/>
              <p:cNvSpPr>
                <a:spLocks noChangeArrowheads="1"/>
              </p:cNvSpPr>
              <p:nvPr/>
            </p:nvSpPr>
            <p:spPr bwMode="auto">
              <a:xfrm>
                <a:off x="2092" y="21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14" name="Oval 11514"/>
              <p:cNvSpPr>
                <a:spLocks noChangeArrowheads="1"/>
              </p:cNvSpPr>
              <p:nvPr/>
            </p:nvSpPr>
            <p:spPr bwMode="auto">
              <a:xfrm>
                <a:off x="2092" y="21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15" name="Oval 11515"/>
              <p:cNvSpPr>
                <a:spLocks noChangeArrowheads="1"/>
              </p:cNvSpPr>
              <p:nvPr/>
            </p:nvSpPr>
            <p:spPr bwMode="auto">
              <a:xfrm>
                <a:off x="2806" y="12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16" name="Oval 11516"/>
              <p:cNvSpPr>
                <a:spLocks noChangeArrowheads="1"/>
              </p:cNvSpPr>
              <p:nvPr/>
            </p:nvSpPr>
            <p:spPr bwMode="auto">
              <a:xfrm>
                <a:off x="2806" y="27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17" name="Oval 11517"/>
              <p:cNvSpPr>
                <a:spLocks noChangeArrowheads="1"/>
              </p:cNvSpPr>
              <p:nvPr/>
            </p:nvSpPr>
            <p:spPr bwMode="auto">
              <a:xfrm>
                <a:off x="1606" y="29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18" name="Oval 11518"/>
              <p:cNvSpPr>
                <a:spLocks noChangeArrowheads="1"/>
              </p:cNvSpPr>
              <p:nvPr/>
            </p:nvSpPr>
            <p:spPr bwMode="auto">
              <a:xfrm>
                <a:off x="1606" y="30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19" name="Oval 11519"/>
              <p:cNvSpPr>
                <a:spLocks noChangeArrowheads="1"/>
              </p:cNvSpPr>
              <p:nvPr/>
            </p:nvSpPr>
            <p:spPr bwMode="auto">
              <a:xfrm>
                <a:off x="2572" y="16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20" name="Oval 11520"/>
              <p:cNvSpPr>
                <a:spLocks noChangeArrowheads="1"/>
              </p:cNvSpPr>
              <p:nvPr/>
            </p:nvSpPr>
            <p:spPr bwMode="auto">
              <a:xfrm>
                <a:off x="2572" y="21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21" name="Oval 11521"/>
              <p:cNvSpPr>
                <a:spLocks noChangeArrowheads="1"/>
              </p:cNvSpPr>
              <p:nvPr/>
            </p:nvSpPr>
            <p:spPr bwMode="auto">
              <a:xfrm>
                <a:off x="3730" y="16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22" name="Oval 11522"/>
              <p:cNvSpPr>
                <a:spLocks noChangeArrowheads="1"/>
              </p:cNvSpPr>
              <p:nvPr/>
            </p:nvSpPr>
            <p:spPr bwMode="auto">
              <a:xfrm>
                <a:off x="3730" y="11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23" name="Oval 11523"/>
              <p:cNvSpPr>
                <a:spLocks noChangeArrowheads="1"/>
              </p:cNvSpPr>
              <p:nvPr/>
            </p:nvSpPr>
            <p:spPr bwMode="auto">
              <a:xfrm>
                <a:off x="2332" y="18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24" name="Oval 11524"/>
              <p:cNvSpPr>
                <a:spLocks noChangeArrowheads="1"/>
              </p:cNvSpPr>
              <p:nvPr/>
            </p:nvSpPr>
            <p:spPr bwMode="auto">
              <a:xfrm>
                <a:off x="2332" y="22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25" name="Oval 11525"/>
              <p:cNvSpPr>
                <a:spLocks noChangeArrowheads="1"/>
              </p:cNvSpPr>
              <p:nvPr/>
            </p:nvSpPr>
            <p:spPr bwMode="auto">
              <a:xfrm>
                <a:off x="2332" y="27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26" name="Oval 11526"/>
              <p:cNvSpPr>
                <a:spLocks noChangeArrowheads="1"/>
              </p:cNvSpPr>
              <p:nvPr/>
            </p:nvSpPr>
            <p:spPr bwMode="auto">
              <a:xfrm>
                <a:off x="2332" y="16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27" name="Oval 11527"/>
              <p:cNvSpPr>
                <a:spLocks noChangeArrowheads="1"/>
              </p:cNvSpPr>
              <p:nvPr/>
            </p:nvSpPr>
            <p:spPr bwMode="auto">
              <a:xfrm>
                <a:off x="2092" y="22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28" name="Oval 11528"/>
              <p:cNvSpPr>
                <a:spLocks noChangeArrowheads="1"/>
              </p:cNvSpPr>
              <p:nvPr/>
            </p:nvSpPr>
            <p:spPr bwMode="auto">
              <a:xfrm>
                <a:off x="2092" y="21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29" name="Oval 11529"/>
              <p:cNvSpPr>
                <a:spLocks noChangeArrowheads="1"/>
              </p:cNvSpPr>
              <p:nvPr/>
            </p:nvSpPr>
            <p:spPr bwMode="auto">
              <a:xfrm>
                <a:off x="2092" y="26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30" name="Oval 11530"/>
              <p:cNvSpPr>
                <a:spLocks noChangeArrowheads="1"/>
              </p:cNvSpPr>
              <p:nvPr/>
            </p:nvSpPr>
            <p:spPr bwMode="auto">
              <a:xfrm>
                <a:off x="2092" y="25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31" name="Oval 11531"/>
              <p:cNvSpPr>
                <a:spLocks noChangeArrowheads="1"/>
              </p:cNvSpPr>
              <p:nvPr/>
            </p:nvSpPr>
            <p:spPr bwMode="auto">
              <a:xfrm>
                <a:off x="3040" y="15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32" name="Oval 11532"/>
              <p:cNvSpPr>
                <a:spLocks noChangeArrowheads="1"/>
              </p:cNvSpPr>
              <p:nvPr/>
            </p:nvSpPr>
            <p:spPr bwMode="auto">
              <a:xfrm>
                <a:off x="3040" y="16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33" name="Oval 11533"/>
              <p:cNvSpPr>
                <a:spLocks noChangeArrowheads="1"/>
              </p:cNvSpPr>
              <p:nvPr/>
            </p:nvSpPr>
            <p:spPr bwMode="auto">
              <a:xfrm>
                <a:off x="2092" y="23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34" name="Oval 11534"/>
              <p:cNvSpPr>
                <a:spLocks noChangeArrowheads="1"/>
              </p:cNvSpPr>
              <p:nvPr/>
            </p:nvSpPr>
            <p:spPr bwMode="auto">
              <a:xfrm>
                <a:off x="2092" y="21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35" name="Oval 11535"/>
              <p:cNvSpPr>
                <a:spLocks noChangeArrowheads="1"/>
              </p:cNvSpPr>
              <p:nvPr/>
            </p:nvSpPr>
            <p:spPr bwMode="auto">
              <a:xfrm>
                <a:off x="1606" y="31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36" name="Oval 11536"/>
              <p:cNvSpPr>
                <a:spLocks noChangeArrowheads="1"/>
              </p:cNvSpPr>
              <p:nvPr/>
            </p:nvSpPr>
            <p:spPr bwMode="auto">
              <a:xfrm>
                <a:off x="1606" y="29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37" name="Oval 11537"/>
              <p:cNvSpPr>
                <a:spLocks noChangeArrowheads="1"/>
              </p:cNvSpPr>
              <p:nvPr/>
            </p:nvSpPr>
            <p:spPr bwMode="auto">
              <a:xfrm>
                <a:off x="3274" y="12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38" name="Oval 11538"/>
              <p:cNvSpPr>
                <a:spLocks noChangeArrowheads="1"/>
              </p:cNvSpPr>
              <p:nvPr/>
            </p:nvSpPr>
            <p:spPr bwMode="auto">
              <a:xfrm>
                <a:off x="3274" y="16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39" name="Oval 11539"/>
              <p:cNvSpPr>
                <a:spLocks noChangeArrowheads="1"/>
              </p:cNvSpPr>
              <p:nvPr/>
            </p:nvSpPr>
            <p:spPr bwMode="auto">
              <a:xfrm>
                <a:off x="2332" y="22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40" name="Oval 11540"/>
              <p:cNvSpPr>
                <a:spLocks noChangeArrowheads="1"/>
              </p:cNvSpPr>
              <p:nvPr/>
            </p:nvSpPr>
            <p:spPr bwMode="auto">
              <a:xfrm>
                <a:off x="2332" y="16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41" name="Oval 11541"/>
              <p:cNvSpPr>
                <a:spLocks noChangeArrowheads="1"/>
              </p:cNvSpPr>
              <p:nvPr/>
            </p:nvSpPr>
            <p:spPr bwMode="auto">
              <a:xfrm>
                <a:off x="2332" y="14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42" name="Oval 11542"/>
              <p:cNvSpPr>
                <a:spLocks noChangeArrowheads="1"/>
              </p:cNvSpPr>
              <p:nvPr/>
            </p:nvSpPr>
            <p:spPr bwMode="auto">
              <a:xfrm>
                <a:off x="2332" y="33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43" name="Oval 11543"/>
              <p:cNvSpPr>
                <a:spLocks noChangeArrowheads="1"/>
              </p:cNvSpPr>
              <p:nvPr/>
            </p:nvSpPr>
            <p:spPr bwMode="auto">
              <a:xfrm>
                <a:off x="2572" y="16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44" name="Oval 11544"/>
              <p:cNvSpPr>
                <a:spLocks noChangeArrowheads="1"/>
              </p:cNvSpPr>
              <p:nvPr/>
            </p:nvSpPr>
            <p:spPr bwMode="auto">
              <a:xfrm>
                <a:off x="2572" y="16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45" name="Oval 11545"/>
              <p:cNvSpPr>
                <a:spLocks noChangeArrowheads="1"/>
              </p:cNvSpPr>
              <p:nvPr/>
            </p:nvSpPr>
            <p:spPr bwMode="auto">
              <a:xfrm>
                <a:off x="2572" y="18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46" name="Oval 11546"/>
              <p:cNvSpPr>
                <a:spLocks noChangeArrowheads="1"/>
              </p:cNvSpPr>
              <p:nvPr/>
            </p:nvSpPr>
            <p:spPr bwMode="auto">
              <a:xfrm>
                <a:off x="2572" y="17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47" name="Oval 11547"/>
              <p:cNvSpPr>
                <a:spLocks noChangeArrowheads="1"/>
              </p:cNvSpPr>
              <p:nvPr/>
            </p:nvSpPr>
            <p:spPr bwMode="auto">
              <a:xfrm>
                <a:off x="2572" y="18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48" name="Oval 11548"/>
              <p:cNvSpPr>
                <a:spLocks noChangeArrowheads="1"/>
              </p:cNvSpPr>
              <p:nvPr/>
            </p:nvSpPr>
            <p:spPr bwMode="auto">
              <a:xfrm>
                <a:off x="2572" y="16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49" name="Oval 11549"/>
              <p:cNvSpPr>
                <a:spLocks noChangeArrowheads="1"/>
              </p:cNvSpPr>
              <p:nvPr/>
            </p:nvSpPr>
            <p:spPr bwMode="auto">
              <a:xfrm>
                <a:off x="3502" y="15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50" name="Oval 11550"/>
              <p:cNvSpPr>
                <a:spLocks noChangeArrowheads="1"/>
              </p:cNvSpPr>
              <p:nvPr/>
            </p:nvSpPr>
            <p:spPr bwMode="auto">
              <a:xfrm>
                <a:off x="3502" y="11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51" name="Oval 11551"/>
              <p:cNvSpPr>
                <a:spLocks noChangeArrowheads="1"/>
              </p:cNvSpPr>
              <p:nvPr/>
            </p:nvSpPr>
            <p:spPr bwMode="auto">
              <a:xfrm>
                <a:off x="2092" y="18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52" name="Oval 11552"/>
              <p:cNvSpPr>
                <a:spLocks noChangeArrowheads="1"/>
              </p:cNvSpPr>
              <p:nvPr/>
            </p:nvSpPr>
            <p:spPr bwMode="auto">
              <a:xfrm>
                <a:off x="2092" y="30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53" name="Oval 11553"/>
              <p:cNvSpPr>
                <a:spLocks noChangeArrowheads="1"/>
              </p:cNvSpPr>
              <p:nvPr/>
            </p:nvSpPr>
            <p:spPr bwMode="auto">
              <a:xfrm>
                <a:off x="2806" y="19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54" name="Oval 11554"/>
              <p:cNvSpPr>
                <a:spLocks noChangeArrowheads="1"/>
              </p:cNvSpPr>
              <p:nvPr/>
            </p:nvSpPr>
            <p:spPr bwMode="auto">
              <a:xfrm>
                <a:off x="2806" y="13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55" name="Oval 11555"/>
              <p:cNvSpPr>
                <a:spLocks noChangeArrowheads="1"/>
              </p:cNvSpPr>
              <p:nvPr/>
            </p:nvSpPr>
            <p:spPr bwMode="auto">
              <a:xfrm>
                <a:off x="2572" y="26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56" name="Oval 11556"/>
              <p:cNvSpPr>
                <a:spLocks noChangeArrowheads="1"/>
              </p:cNvSpPr>
              <p:nvPr/>
            </p:nvSpPr>
            <p:spPr bwMode="auto">
              <a:xfrm>
                <a:off x="2572" y="15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57" name="Oval 11557"/>
              <p:cNvSpPr>
                <a:spLocks noChangeArrowheads="1"/>
              </p:cNvSpPr>
              <p:nvPr/>
            </p:nvSpPr>
            <p:spPr bwMode="auto">
              <a:xfrm>
                <a:off x="1852" y="30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58" name="Oval 11558"/>
              <p:cNvSpPr>
                <a:spLocks noChangeArrowheads="1"/>
              </p:cNvSpPr>
              <p:nvPr/>
            </p:nvSpPr>
            <p:spPr bwMode="auto">
              <a:xfrm>
                <a:off x="1852" y="23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59" name="Oval 11559"/>
              <p:cNvSpPr>
                <a:spLocks noChangeArrowheads="1"/>
              </p:cNvSpPr>
              <p:nvPr/>
            </p:nvSpPr>
            <p:spPr bwMode="auto">
              <a:xfrm>
                <a:off x="2332" y="19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60" name="Oval 11560"/>
              <p:cNvSpPr>
                <a:spLocks noChangeArrowheads="1"/>
              </p:cNvSpPr>
              <p:nvPr/>
            </p:nvSpPr>
            <p:spPr bwMode="auto">
              <a:xfrm>
                <a:off x="2332" y="28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61" name="Oval 11561"/>
              <p:cNvSpPr>
                <a:spLocks noChangeArrowheads="1"/>
              </p:cNvSpPr>
              <p:nvPr/>
            </p:nvSpPr>
            <p:spPr bwMode="auto">
              <a:xfrm>
                <a:off x="2572" y="25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62" name="Oval 11562"/>
              <p:cNvSpPr>
                <a:spLocks noChangeArrowheads="1"/>
              </p:cNvSpPr>
              <p:nvPr/>
            </p:nvSpPr>
            <p:spPr bwMode="auto">
              <a:xfrm>
                <a:off x="2572" y="13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63" name="Oval 11563"/>
              <p:cNvSpPr>
                <a:spLocks noChangeArrowheads="1"/>
              </p:cNvSpPr>
              <p:nvPr/>
            </p:nvSpPr>
            <p:spPr bwMode="auto">
              <a:xfrm>
                <a:off x="2332" y="20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64" name="Oval 11564"/>
              <p:cNvSpPr>
                <a:spLocks noChangeArrowheads="1"/>
              </p:cNvSpPr>
              <p:nvPr/>
            </p:nvSpPr>
            <p:spPr bwMode="auto">
              <a:xfrm>
                <a:off x="2332" y="27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65" name="Oval 11565"/>
              <p:cNvSpPr>
                <a:spLocks noChangeArrowheads="1"/>
              </p:cNvSpPr>
              <p:nvPr/>
            </p:nvSpPr>
            <p:spPr bwMode="auto">
              <a:xfrm>
                <a:off x="2332" y="20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66" name="Oval 11566"/>
              <p:cNvSpPr>
                <a:spLocks noChangeArrowheads="1"/>
              </p:cNvSpPr>
              <p:nvPr/>
            </p:nvSpPr>
            <p:spPr bwMode="auto">
              <a:xfrm>
                <a:off x="2332" y="22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67" name="Oval 11567"/>
              <p:cNvSpPr>
                <a:spLocks noChangeArrowheads="1"/>
              </p:cNvSpPr>
              <p:nvPr/>
            </p:nvSpPr>
            <p:spPr bwMode="auto">
              <a:xfrm>
                <a:off x="2332" y="28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68" name="Oval 11568"/>
              <p:cNvSpPr>
                <a:spLocks noChangeArrowheads="1"/>
              </p:cNvSpPr>
              <p:nvPr/>
            </p:nvSpPr>
            <p:spPr bwMode="auto">
              <a:xfrm>
                <a:off x="2332" y="21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69" name="Oval 11569"/>
              <p:cNvSpPr>
                <a:spLocks noChangeArrowheads="1"/>
              </p:cNvSpPr>
              <p:nvPr/>
            </p:nvSpPr>
            <p:spPr bwMode="auto">
              <a:xfrm>
                <a:off x="2332" y="27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70" name="Oval 11570"/>
              <p:cNvSpPr>
                <a:spLocks noChangeArrowheads="1"/>
              </p:cNvSpPr>
              <p:nvPr/>
            </p:nvSpPr>
            <p:spPr bwMode="auto">
              <a:xfrm>
                <a:off x="2332" y="18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71" name="Oval 11571"/>
              <p:cNvSpPr>
                <a:spLocks noChangeArrowheads="1"/>
              </p:cNvSpPr>
              <p:nvPr/>
            </p:nvSpPr>
            <p:spPr bwMode="auto">
              <a:xfrm>
                <a:off x="3958" y="12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72" name="Oval 11572"/>
              <p:cNvSpPr>
                <a:spLocks noChangeArrowheads="1"/>
              </p:cNvSpPr>
              <p:nvPr/>
            </p:nvSpPr>
            <p:spPr bwMode="auto">
              <a:xfrm>
                <a:off x="3958" y="11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73" name="Oval 11573"/>
              <p:cNvSpPr>
                <a:spLocks noChangeArrowheads="1"/>
              </p:cNvSpPr>
              <p:nvPr/>
            </p:nvSpPr>
            <p:spPr bwMode="auto">
              <a:xfrm>
                <a:off x="3502" y="18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74" name="Oval 11574"/>
              <p:cNvSpPr>
                <a:spLocks noChangeArrowheads="1"/>
              </p:cNvSpPr>
              <p:nvPr/>
            </p:nvSpPr>
            <p:spPr bwMode="auto">
              <a:xfrm>
                <a:off x="3502" y="11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75" name="Oval 11575"/>
              <p:cNvSpPr>
                <a:spLocks noChangeArrowheads="1"/>
              </p:cNvSpPr>
              <p:nvPr/>
            </p:nvSpPr>
            <p:spPr bwMode="auto">
              <a:xfrm>
                <a:off x="2332" y="14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76" name="Oval 11576"/>
              <p:cNvSpPr>
                <a:spLocks noChangeArrowheads="1"/>
              </p:cNvSpPr>
              <p:nvPr/>
            </p:nvSpPr>
            <p:spPr bwMode="auto">
              <a:xfrm>
                <a:off x="2332" y="32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77" name="Oval 11577"/>
              <p:cNvSpPr>
                <a:spLocks noChangeArrowheads="1"/>
              </p:cNvSpPr>
              <p:nvPr/>
            </p:nvSpPr>
            <p:spPr bwMode="auto">
              <a:xfrm>
                <a:off x="2092" y="20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78" name="Oval 11578"/>
              <p:cNvSpPr>
                <a:spLocks noChangeArrowheads="1"/>
              </p:cNvSpPr>
              <p:nvPr/>
            </p:nvSpPr>
            <p:spPr bwMode="auto">
              <a:xfrm>
                <a:off x="2092" y="23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79" name="Oval 11579"/>
              <p:cNvSpPr>
                <a:spLocks noChangeArrowheads="1"/>
              </p:cNvSpPr>
              <p:nvPr/>
            </p:nvSpPr>
            <p:spPr bwMode="auto">
              <a:xfrm>
                <a:off x="2332" y="24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80" name="Oval 11580"/>
              <p:cNvSpPr>
                <a:spLocks noChangeArrowheads="1"/>
              </p:cNvSpPr>
              <p:nvPr/>
            </p:nvSpPr>
            <p:spPr bwMode="auto">
              <a:xfrm>
                <a:off x="2332" y="19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81" name="Oval 11581"/>
              <p:cNvSpPr>
                <a:spLocks noChangeArrowheads="1"/>
              </p:cNvSpPr>
              <p:nvPr/>
            </p:nvSpPr>
            <p:spPr bwMode="auto">
              <a:xfrm>
                <a:off x="2092" y="23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82" name="Oval 11582"/>
              <p:cNvSpPr>
                <a:spLocks noChangeArrowheads="1"/>
              </p:cNvSpPr>
              <p:nvPr/>
            </p:nvSpPr>
            <p:spPr bwMode="auto">
              <a:xfrm>
                <a:off x="2092" y="21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83" name="Oval 11583"/>
              <p:cNvSpPr>
                <a:spLocks noChangeArrowheads="1"/>
              </p:cNvSpPr>
              <p:nvPr/>
            </p:nvSpPr>
            <p:spPr bwMode="auto">
              <a:xfrm>
                <a:off x="2092" y="24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84" name="Oval 11584"/>
              <p:cNvSpPr>
                <a:spLocks noChangeArrowheads="1"/>
              </p:cNvSpPr>
              <p:nvPr/>
            </p:nvSpPr>
            <p:spPr bwMode="auto">
              <a:xfrm>
                <a:off x="2092" y="24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85" name="Oval 11585"/>
              <p:cNvSpPr>
                <a:spLocks noChangeArrowheads="1"/>
              </p:cNvSpPr>
              <p:nvPr/>
            </p:nvSpPr>
            <p:spPr bwMode="auto">
              <a:xfrm>
                <a:off x="2092" y="18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86" name="Oval 11586"/>
              <p:cNvSpPr>
                <a:spLocks noChangeArrowheads="1"/>
              </p:cNvSpPr>
              <p:nvPr/>
            </p:nvSpPr>
            <p:spPr bwMode="auto">
              <a:xfrm>
                <a:off x="2092" y="28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87" name="Oval 11587"/>
              <p:cNvSpPr>
                <a:spLocks noChangeArrowheads="1"/>
              </p:cNvSpPr>
              <p:nvPr/>
            </p:nvSpPr>
            <p:spPr bwMode="auto">
              <a:xfrm>
                <a:off x="3040" y="13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88" name="Oval 11588"/>
              <p:cNvSpPr>
                <a:spLocks noChangeArrowheads="1"/>
              </p:cNvSpPr>
              <p:nvPr/>
            </p:nvSpPr>
            <p:spPr bwMode="auto">
              <a:xfrm>
                <a:off x="3040" y="15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89" name="Oval 11589"/>
              <p:cNvSpPr>
                <a:spLocks noChangeArrowheads="1"/>
              </p:cNvSpPr>
              <p:nvPr/>
            </p:nvSpPr>
            <p:spPr bwMode="auto">
              <a:xfrm>
                <a:off x="3040" y="12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90" name="Oval 11590"/>
              <p:cNvSpPr>
                <a:spLocks noChangeArrowheads="1"/>
              </p:cNvSpPr>
              <p:nvPr/>
            </p:nvSpPr>
            <p:spPr bwMode="auto">
              <a:xfrm>
                <a:off x="3040" y="17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91" name="Oval 11591"/>
              <p:cNvSpPr>
                <a:spLocks noChangeArrowheads="1"/>
              </p:cNvSpPr>
              <p:nvPr/>
            </p:nvSpPr>
            <p:spPr bwMode="auto">
              <a:xfrm>
                <a:off x="2806" y="13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92" name="Oval 11592"/>
              <p:cNvSpPr>
                <a:spLocks noChangeArrowheads="1"/>
              </p:cNvSpPr>
              <p:nvPr/>
            </p:nvSpPr>
            <p:spPr bwMode="auto">
              <a:xfrm>
                <a:off x="2806" y="16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93" name="Oval 11593"/>
              <p:cNvSpPr>
                <a:spLocks noChangeArrowheads="1"/>
              </p:cNvSpPr>
              <p:nvPr/>
            </p:nvSpPr>
            <p:spPr bwMode="auto">
              <a:xfrm>
                <a:off x="2332" y="18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94" name="Oval 11594"/>
              <p:cNvSpPr>
                <a:spLocks noChangeArrowheads="1"/>
              </p:cNvSpPr>
              <p:nvPr/>
            </p:nvSpPr>
            <p:spPr bwMode="auto">
              <a:xfrm>
                <a:off x="2332" y="27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95" name="Oval 11595"/>
              <p:cNvSpPr>
                <a:spLocks noChangeArrowheads="1"/>
              </p:cNvSpPr>
              <p:nvPr/>
            </p:nvSpPr>
            <p:spPr bwMode="auto">
              <a:xfrm>
                <a:off x="2806" y="25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96" name="Oval 11596"/>
              <p:cNvSpPr>
                <a:spLocks noChangeArrowheads="1"/>
              </p:cNvSpPr>
              <p:nvPr/>
            </p:nvSpPr>
            <p:spPr bwMode="auto">
              <a:xfrm>
                <a:off x="2806" y="12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97" name="Oval 11597"/>
              <p:cNvSpPr>
                <a:spLocks noChangeArrowheads="1"/>
              </p:cNvSpPr>
              <p:nvPr/>
            </p:nvSpPr>
            <p:spPr bwMode="auto">
              <a:xfrm>
                <a:off x="2572" y="21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98" name="Oval 11598"/>
              <p:cNvSpPr>
                <a:spLocks noChangeArrowheads="1"/>
              </p:cNvSpPr>
              <p:nvPr/>
            </p:nvSpPr>
            <p:spPr bwMode="auto">
              <a:xfrm>
                <a:off x="2572" y="17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299" name="Oval 11599"/>
              <p:cNvSpPr>
                <a:spLocks noChangeArrowheads="1"/>
              </p:cNvSpPr>
              <p:nvPr/>
            </p:nvSpPr>
            <p:spPr bwMode="auto">
              <a:xfrm>
                <a:off x="2572" y="28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00" name="Oval 11600"/>
              <p:cNvSpPr>
                <a:spLocks noChangeArrowheads="1"/>
              </p:cNvSpPr>
              <p:nvPr/>
            </p:nvSpPr>
            <p:spPr bwMode="auto">
              <a:xfrm>
                <a:off x="2572" y="15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01" name="Oval 11601"/>
              <p:cNvSpPr>
                <a:spLocks noChangeArrowheads="1"/>
              </p:cNvSpPr>
              <p:nvPr/>
            </p:nvSpPr>
            <p:spPr bwMode="auto">
              <a:xfrm>
                <a:off x="2092" y="33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02" name="Oval 11602"/>
              <p:cNvSpPr>
                <a:spLocks noChangeArrowheads="1"/>
              </p:cNvSpPr>
              <p:nvPr/>
            </p:nvSpPr>
            <p:spPr bwMode="auto">
              <a:xfrm>
                <a:off x="2092" y="17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03" name="Oval 11603"/>
              <p:cNvSpPr>
                <a:spLocks noChangeArrowheads="1"/>
              </p:cNvSpPr>
              <p:nvPr/>
            </p:nvSpPr>
            <p:spPr bwMode="auto">
              <a:xfrm>
                <a:off x="3040" y="14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04" name="Oval 11604"/>
              <p:cNvSpPr>
                <a:spLocks noChangeArrowheads="1"/>
              </p:cNvSpPr>
              <p:nvPr/>
            </p:nvSpPr>
            <p:spPr bwMode="auto">
              <a:xfrm>
                <a:off x="3040" y="14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05" name="Oval 11605"/>
              <p:cNvSpPr>
                <a:spLocks noChangeArrowheads="1"/>
              </p:cNvSpPr>
              <p:nvPr/>
            </p:nvSpPr>
            <p:spPr bwMode="auto">
              <a:xfrm>
                <a:off x="2572" y="13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06" name="Oval 11606"/>
              <p:cNvSpPr>
                <a:spLocks noChangeArrowheads="1"/>
              </p:cNvSpPr>
              <p:nvPr/>
            </p:nvSpPr>
            <p:spPr bwMode="auto">
              <a:xfrm>
                <a:off x="2572" y="28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07" name="Oval 11607"/>
              <p:cNvSpPr>
                <a:spLocks noChangeArrowheads="1"/>
              </p:cNvSpPr>
              <p:nvPr/>
            </p:nvSpPr>
            <p:spPr bwMode="auto">
              <a:xfrm>
                <a:off x="2092" y="19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08" name="Oval 11608"/>
              <p:cNvSpPr>
                <a:spLocks noChangeArrowheads="1"/>
              </p:cNvSpPr>
              <p:nvPr/>
            </p:nvSpPr>
            <p:spPr bwMode="auto">
              <a:xfrm>
                <a:off x="2092" y="29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09" name="Oval 11609"/>
              <p:cNvSpPr>
                <a:spLocks noChangeArrowheads="1"/>
              </p:cNvSpPr>
              <p:nvPr/>
            </p:nvSpPr>
            <p:spPr bwMode="auto">
              <a:xfrm>
                <a:off x="2572" y="20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10" name="Oval 11610"/>
              <p:cNvSpPr>
                <a:spLocks noChangeArrowheads="1"/>
              </p:cNvSpPr>
              <p:nvPr/>
            </p:nvSpPr>
            <p:spPr bwMode="auto">
              <a:xfrm>
                <a:off x="2572" y="19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11" name="Oval 11611"/>
              <p:cNvSpPr>
                <a:spLocks noChangeArrowheads="1"/>
              </p:cNvSpPr>
              <p:nvPr/>
            </p:nvSpPr>
            <p:spPr bwMode="auto">
              <a:xfrm>
                <a:off x="3274" y="13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12" name="Oval 11612"/>
              <p:cNvSpPr>
                <a:spLocks noChangeArrowheads="1"/>
              </p:cNvSpPr>
              <p:nvPr/>
            </p:nvSpPr>
            <p:spPr bwMode="auto">
              <a:xfrm>
                <a:off x="3274" y="13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13" name="Oval 11613"/>
              <p:cNvSpPr>
                <a:spLocks noChangeArrowheads="1"/>
              </p:cNvSpPr>
              <p:nvPr/>
            </p:nvSpPr>
            <p:spPr bwMode="auto">
              <a:xfrm>
                <a:off x="2092" y="31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14" name="Oval 11614"/>
              <p:cNvSpPr>
                <a:spLocks noChangeArrowheads="1"/>
              </p:cNvSpPr>
              <p:nvPr/>
            </p:nvSpPr>
            <p:spPr bwMode="auto">
              <a:xfrm>
                <a:off x="2092" y="15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15" name="Oval 11615"/>
              <p:cNvSpPr>
                <a:spLocks noChangeArrowheads="1"/>
              </p:cNvSpPr>
              <p:nvPr/>
            </p:nvSpPr>
            <p:spPr bwMode="auto">
              <a:xfrm>
                <a:off x="2332" y="27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16" name="Oval 11616"/>
              <p:cNvSpPr>
                <a:spLocks noChangeArrowheads="1"/>
              </p:cNvSpPr>
              <p:nvPr/>
            </p:nvSpPr>
            <p:spPr bwMode="auto">
              <a:xfrm>
                <a:off x="2332" y="20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17" name="Oval 11617"/>
              <p:cNvSpPr>
                <a:spLocks noChangeArrowheads="1"/>
              </p:cNvSpPr>
              <p:nvPr/>
            </p:nvSpPr>
            <p:spPr bwMode="auto">
              <a:xfrm>
                <a:off x="2572" y="13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18" name="Oval 11618"/>
              <p:cNvSpPr>
                <a:spLocks noChangeArrowheads="1"/>
              </p:cNvSpPr>
              <p:nvPr/>
            </p:nvSpPr>
            <p:spPr bwMode="auto">
              <a:xfrm>
                <a:off x="2572" y="25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19" name="Oval 11619"/>
              <p:cNvSpPr>
                <a:spLocks noChangeArrowheads="1"/>
              </p:cNvSpPr>
              <p:nvPr/>
            </p:nvSpPr>
            <p:spPr bwMode="auto">
              <a:xfrm>
                <a:off x="2092" y="25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20" name="Oval 11620"/>
              <p:cNvSpPr>
                <a:spLocks noChangeArrowheads="1"/>
              </p:cNvSpPr>
              <p:nvPr/>
            </p:nvSpPr>
            <p:spPr bwMode="auto">
              <a:xfrm>
                <a:off x="2092" y="22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21" name="Oval 11621"/>
              <p:cNvSpPr>
                <a:spLocks noChangeArrowheads="1"/>
              </p:cNvSpPr>
              <p:nvPr/>
            </p:nvSpPr>
            <p:spPr bwMode="auto">
              <a:xfrm>
                <a:off x="2806" y="25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22" name="Oval 11622"/>
              <p:cNvSpPr>
                <a:spLocks noChangeArrowheads="1"/>
              </p:cNvSpPr>
              <p:nvPr/>
            </p:nvSpPr>
            <p:spPr bwMode="auto">
              <a:xfrm>
                <a:off x="2806" y="12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23" name="Oval 11623"/>
              <p:cNvSpPr>
                <a:spLocks noChangeArrowheads="1"/>
              </p:cNvSpPr>
              <p:nvPr/>
            </p:nvSpPr>
            <p:spPr bwMode="auto">
              <a:xfrm>
                <a:off x="1852" y="31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24" name="Oval 11624"/>
              <p:cNvSpPr>
                <a:spLocks noChangeArrowheads="1"/>
              </p:cNvSpPr>
              <p:nvPr/>
            </p:nvSpPr>
            <p:spPr bwMode="auto">
              <a:xfrm>
                <a:off x="1852" y="21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25" name="Oval 11625"/>
              <p:cNvSpPr>
                <a:spLocks noChangeArrowheads="1"/>
              </p:cNvSpPr>
              <p:nvPr/>
            </p:nvSpPr>
            <p:spPr bwMode="auto">
              <a:xfrm>
                <a:off x="2332" y="16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26" name="Oval 11626"/>
              <p:cNvSpPr>
                <a:spLocks noChangeArrowheads="1"/>
              </p:cNvSpPr>
              <p:nvPr/>
            </p:nvSpPr>
            <p:spPr bwMode="auto">
              <a:xfrm>
                <a:off x="2332" y="23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27" name="Oval 11627"/>
              <p:cNvSpPr>
                <a:spLocks noChangeArrowheads="1"/>
              </p:cNvSpPr>
              <p:nvPr/>
            </p:nvSpPr>
            <p:spPr bwMode="auto">
              <a:xfrm>
                <a:off x="1852" y="27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28" name="Oval 11628"/>
              <p:cNvSpPr>
                <a:spLocks noChangeArrowheads="1"/>
              </p:cNvSpPr>
              <p:nvPr/>
            </p:nvSpPr>
            <p:spPr bwMode="auto">
              <a:xfrm>
                <a:off x="1852" y="29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29" name="Oval 11629"/>
              <p:cNvSpPr>
                <a:spLocks noChangeArrowheads="1"/>
              </p:cNvSpPr>
              <p:nvPr/>
            </p:nvSpPr>
            <p:spPr bwMode="auto">
              <a:xfrm>
                <a:off x="2572" y="12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30" name="Oval 11630"/>
              <p:cNvSpPr>
                <a:spLocks noChangeArrowheads="1"/>
              </p:cNvSpPr>
              <p:nvPr/>
            </p:nvSpPr>
            <p:spPr bwMode="auto">
              <a:xfrm>
                <a:off x="2572" y="26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31" name="Oval 11631"/>
              <p:cNvSpPr>
                <a:spLocks noChangeArrowheads="1"/>
              </p:cNvSpPr>
              <p:nvPr/>
            </p:nvSpPr>
            <p:spPr bwMode="auto">
              <a:xfrm>
                <a:off x="1606" y="30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32" name="Oval 11632"/>
              <p:cNvSpPr>
                <a:spLocks noChangeArrowheads="1"/>
              </p:cNvSpPr>
              <p:nvPr/>
            </p:nvSpPr>
            <p:spPr bwMode="auto">
              <a:xfrm>
                <a:off x="1606" y="28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33" name="Oval 11633"/>
              <p:cNvSpPr>
                <a:spLocks noChangeArrowheads="1"/>
              </p:cNvSpPr>
              <p:nvPr/>
            </p:nvSpPr>
            <p:spPr bwMode="auto">
              <a:xfrm>
                <a:off x="1852" y="20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34" name="Oval 11634"/>
              <p:cNvSpPr>
                <a:spLocks noChangeArrowheads="1"/>
              </p:cNvSpPr>
              <p:nvPr/>
            </p:nvSpPr>
            <p:spPr bwMode="auto">
              <a:xfrm>
                <a:off x="1852" y="32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35" name="Oval 11635"/>
              <p:cNvSpPr>
                <a:spLocks noChangeArrowheads="1"/>
              </p:cNvSpPr>
              <p:nvPr/>
            </p:nvSpPr>
            <p:spPr bwMode="auto">
              <a:xfrm>
                <a:off x="1852" y="25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36" name="Oval 11636"/>
              <p:cNvSpPr>
                <a:spLocks noChangeArrowheads="1"/>
              </p:cNvSpPr>
              <p:nvPr/>
            </p:nvSpPr>
            <p:spPr bwMode="auto">
              <a:xfrm>
                <a:off x="1852" y="31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37" name="Oval 11637"/>
              <p:cNvSpPr>
                <a:spLocks noChangeArrowheads="1"/>
              </p:cNvSpPr>
              <p:nvPr/>
            </p:nvSpPr>
            <p:spPr bwMode="auto">
              <a:xfrm>
                <a:off x="2092" y="28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38" name="Oval 11638"/>
              <p:cNvSpPr>
                <a:spLocks noChangeArrowheads="1"/>
              </p:cNvSpPr>
              <p:nvPr/>
            </p:nvSpPr>
            <p:spPr bwMode="auto">
              <a:xfrm>
                <a:off x="2092" y="28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39" name="Oval 11639"/>
              <p:cNvSpPr>
                <a:spLocks noChangeArrowheads="1"/>
              </p:cNvSpPr>
              <p:nvPr/>
            </p:nvSpPr>
            <p:spPr bwMode="auto">
              <a:xfrm>
                <a:off x="1606" y="30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40" name="Oval 11640"/>
              <p:cNvSpPr>
                <a:spLocks noChangeArrowheads="1"/>
              </p:cNvSpPr>
              <p:nvPr/>
            </p:nvSpPr>
            <p:spPr bwMode="auto">
              <a:xfrm>
                <a:off x="1606" y="28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41" name="Oval 11641"/>
              <p:cNvSpPr>
                <a:spLocks noChangeArrowheads="1"/>
              </p:cNvSpPr>
              <p:nvPr/>
            </p:nvSpPr>
            <p:spPr bwMode="auto">
              <a:xfrm>
                <a:off x="2332" y="12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42" name="Oval 11642"/>
              <p:cNvSpPr>
                <a:spLocks noChangeArrowheads="1"/>
              </p:cNvSpPr>
              <p:nvPr/>
            </p:nvSpPr>
            <p:spPr bwMode="auto">
              <a:xfrm>
                <a:off x="2332" y="31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43" name="Oval 11643"/>
              <p:cNvSpPr>
                <a:spLocks noChangeArrowheads="1"/>
              </p:cNvSpPr>
              <p:nvPr/>
            </p:nvSpPr>
            <p:spPr bwMode="auto">
              <a:xfrm>
                <a:off x="3274" y="18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44" name="Oval 11644"/>
              <p:cNvSpPr>
                <a:spLocks noChangeArrowheads="1"/>
              </p:cNvSpPr>
              <p:nvPr/>
            </p:nvSpPr>
            <p:spPr bwMode="auto">
              <a:xfrm>
                <a:off x="3274" y="11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45" name="Oval 11645"/>
              <p:cNvSpPr>
                <a:spLocks noChangeArrowheads="1"/>
              </p:cNvSpPr>
              <p:nvPr/>
            </p:nvSpPr>
            <p:spPr bwMode="auto">
              <a:xfrm>
                <a:off x="2092" y="23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46" name="Oval 11646"/>
              <p:cNvSpPr>
                <a:spLocks noChangeArrowheads="1"/>
              </p:cNvSpPr>
              <p:nvPr/>
            </p:nvSpPr>
            <p:spPr bwMode="auto">
              <a:xfrm>
                <a:off x="2092" y="23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47" name="Oval 11647"/>
              <p:cNvSpPr>
                <a:spLocks noChangeArrowheads="1"/>
              </p:cNvSpPr>
              <p:nvPr/>
            </p:nvSpPr>
            <p:spPr bwMode="auto">
              <a:xfrm>
                <a:off x="2572" y="24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48" name="Oval 11648"/>
              <p:cNvSpPr>
                <a:spLocks noChangeArrowheads="1"/>
              </p:cNvSpPr>
              <p:nvPr/>
            </p:nvSpPr>
            <p:spPr bwMode="auto">
              <a:xfrm>
                <a:off x="2572" y="15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49" name="Oval 11649"/>
              <p:cNvSpPr>
                <a:spLocks noChangeArrowheads="1"/>
              </p:cNvSpPr>
              <p:nvPr/>
            </p:nvSpPr>
            <p:spPr bwMode="auto">
              <a:xfrm>
                <a:off x="1852" y="32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50" name="Oval 11650"/>
              <p:cNvSpPr>
                <a:spLocks noChangeArrowheads="1"/>
              </p:cNvSpPr>
              <p:nvPr/>
            </p:nvSpPr>
            <p:spPr bwMode="auto">
              <a:xfrm>
                <a:off x="1852" y="26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51" name="Oval 11651"/>
              <p:cNvSpPr>
                <a:spLocks noChangeArrowheads="1"/>
              </p:cNvSpPr>
              <p:nvPr/>
            </p:nvSpPr>
            <p:spPr bwMode="auto">
              <a:xfrm>
                <a:off x="2572" y="18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52" name="Oval 11652"/>
              <p:cNvSpPr>
                <a:spLocks noChangeArrowheads="1"/>
              </p:cNvSpPr>
              <p:nvPr/>
            </p:nvSpPr>
            <p:spPr bwMode="auto">
              <a:xfrm>
                <a:off x="2572" y="17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53" name="Oval 11653"/>
              <p:cNvSpPr>
                <a:spLocks noChangeArrowheads="1"/>
              </p:cNvSpPr>
              <p:nvPr/>
            </p:nvSpPr>
            <p:spPr bwMode="auto">
              <a:xfrm>
                <a:off x="2572" y="33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54" name="Oval 11654"/>
              <p:cNvSpPr>
                <a:spLocks noChangeArrowheads="1"/>
              </p:cNvSpPr>
              <p:nvPr/>
            </p:nvSpPr>
            <p:spPr bwMode="auto">
              <a:xfrm>
                <a:off x="2572" y="12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55" name="Oval 11655"/>
              <p:cNvSpPr>
                <a:spLocks noChangeArrowheads="1"/>
              </p:cNvSpPr>
              <p:nvPr/>
            </p:nvSpPr>
            <p:spPr bwMode="auto">
              <a:xfrm>
                <a:off x="2092" y="22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56" name="Oval 11656"/>
              <p:cNvSpPr>
                <a:spLocks noChangeArrowheads="1"/>
              </p:cNvSpPr>
              <p:nvPr/>
            </p:nvSpPr>
            <p:spPr bwMode="auto">
              <a:xfrm>
                <a:off x="2092" y="27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57" name="Oval 11657"/>
              <p:cNvSpPr>
                <a:spLocks noChangeArrowheads="1"/>
              </p:cNvSpPr>
              <p:nvPr/>
            </p:nvSpPr>
            <p:spPr bwMode="auto">
              <a:xfrm>
                <a:off x="2572" y="17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58" name="Oval 11658"/>
              <p:cNvSpPr>
                <a:spLocks noChangeArrowheads="1"/>
              </p:cNvSpPr>
              <p:nvPr/>
            </p:nvSpPr>
            <p:spPr bwMode="auto">
              <a:xfrm>
                <a:off x="2572" y="20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59" name="Oval 11659"/>
              <p:cNvSpPr>
                <a:spLocks noChangeArrowheads="1"/>
              </p:cNvSpPr>
              <p:nvPr/>
            </p:nvSpPr>
            <p:spPr bwMode="auto">
              <a:xfrm>
                <a:off x="2806" y="22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60" name="Oval 11660"/>
              <p:cNvSpPr>
                <a:spLocks noChangeArrowheads="1"/>
              </p:cNvSpPr>
              <p:nvPr/>
            </p:nvSpPr>
            <p:spPr bwMode="auto">
              <a:xfrm>
                <a:off x="2806" y="13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61" name="Oval 11661"/>
              <p:cNvSpPr>
                <a:spLocks noChangeArrowheads="1"/>
              </p:cNvSpPr>
              <p:nvPr/>
            </p:nvSpPr>
            <p:spPr bwMode="auto">
              <a:xfrm>
                <a:off x="1852" y="21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62" name="Oval 11662"/>
              <p:cNvSpPr>
                <a:spLocks noChangeArrowheads="1"/>
              </p:cNvSpPr>
              <p:nvPr/>
            </p:nvSpPr>
            <p:spPr bwMode="auto">
              <a:xfrm>
                <a:off x="1852" y="30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63" name="Oval 11663"/>
              <p:cNvSpPr>
                <a:spLocks noChangeArrowheads="1"/>
              </p:cNvSpPr>
              <p:nvPr/>
            </p:nvSpPr>
            <p:spPr bwMode="auto">
              <a:xfrm>
                <a:off x="2332" y="16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64" name="Oval 11664"/>
              <p:cNvSpPr>
                <a:spLocks noChangeArrowheads="1"/>
              </p:cNvSpPr>
              <p:nvPr/>
            </p:nvSpPr>
            <p:spPr bwMode="auto">
              <a:xfrm>
                <a:off x="2332" y="22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65" name="Oval 11665"/>
              <p:cNvSpPr>
                <a:spLocks noChangeArrowheads="1"/>
              </p:cNvSpPr>
              <p:nvPr/>
            </p:nvSpPr>
            <p:spPr bwMode="auto">
              <a:xfrm>
                <a:off x="2572" y="24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366" name="Oval 11666"/>
              <p:cNvSpPr>
                <a:spLocks noChangeArrowheads="1"/>
              </p:cNvSpPr>
              <p:nvPr/>
            </p:nvSpPr>
            <p:spPr bwMode="auto">
              <a:xfrm>
                <a:off x="2572" y="15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</p:grpSp>
        <p:grpSp>
          <p:nvGrpSpPr>
            <p:cNvPr id="14" name="Group 11868"/>
            <p:cNvGrpSpPr>
              <a:grpSpLocks/>
            </p:cNvGrpSpPr>
            <p:nvPr/>
          </p:nvGrpSpPr>
          <p:grpSpPr bwMode="auto">
            <a:xfrm>
              <a:off x="1606" y="1086"/>
              <a:ext cx="1704" cy="2310"/>
              <a:chOff x="1606" y="1086"/>
              <a:chExt cx="1704" cy="2310"/>
            </a:xfrm>
          </p:grpSpPr>
          <p:sp>
            <p:nvSpPr>
              <p:cNvPr id="126967" name="Oval 11668"/>
              <p:cNvSpPr>
                <a:spLocks noChangeArrowheads="1"/>
              </p:cNvSpPr>
              <p:nvPr/>
            </p:nvSpPr>
            <p:spPr bwMode="auto">
              <a:xfrm>
                <a:off x="2332" y="19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68" name="Oval 11669"/>
              <p:cNvSpPr>
                <a:spLocks noChangeArrowheads="1"/>
              </p:cNvSpPr>
              <p:nvPr/>
            </p:nvSpPr>
            <p:spPr bwMode="auto">
              <a:xfrm>
                <a:off x="2332" y="26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69" name="Oval 11670"/>
              <p:cNvSpPr>
                <a:spLocks noChangeArrowheads="1"/>
              </p:cNvSpPr>
              <p:nvPr/>
            </p:nvSpPr>
            <p:spPr bwMode="auto">
              <a:xfrm>
                <a:off x="2332" y="21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70" name="Oval 11671"/>
              <p:cNvSpPr>
                <a:spLocks noChangeArrowheads="1"/>
              </p:cNvSpPr>
              <p:nvPr/>
            </p:nvSpPr>
            <p:spPr bwMode="auto">
              <a:xfrm>
                <a:off x="2332" y="24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71" name="Oval 11672"/>
              <p:cNvSpPr>
                <a:spLocks noChangeArrowheads="1"/>
              </p:cNvSpPr>
              <p:nvPr/>
            </p:nvSpPr>
            <p:spPr bwMode="auto">
              <a:xfrm>
                <a:off x="2092" y="21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72" name="Oval 11673"/>
              <p:cNvSpPr>
                <a:spLocks noChangeArrowheads="1"/>
              </p:cNvSpPr>
              <p:nvPr/>
            </p:nvSpPr>
            <p:spPr bwMode="auto">
              <a:xfrm>
                <a:off x="2092" y="22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73" name="Oval 11674"/>
              <p:cNvSpPr>
                <a:spLocks noChangeArrowheads="1"/>
              </p:cNvSpPr>
              <p:nvPr/>
            </p:nvSpPr>
            <p:spPr bwMode="auto">
              <a:xfrm>
                <a:off x="2572" y="15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74" name="Oval 11675"/>
              <p:cNvSpPr>
                <a:spLocks noChangeArrowheads="1"/>
              </p:cNvSpPr>
              <p:nvPr/>
            </p:nvSpPr>
            <p:spPr bwMode="auto">
              <a:xfrm>
                <a:off x="2572" y="27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75" name="Oval 11676"/>
              <p:cNvSpPr>
                <a:spLocks noChangeArrowheads="1"/>
              </p:cNvSpPr>
              <p:nvPr/>
            </p:nvSpPr>
            <p:spPr bwMode="auto">
              <a:xfrm>
                <a:off x="2332" y="20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76" name="Oval 11677"/>
              <p:cNvSpPr>
                <a:spLocks noChangeArrowheads="1"/>
              </p:cNvSpPr>
              <p:nvPr/>
            </p:nvSpPr>
            <p:spPr bwMode="auto">
              <a:xfrm>
                <a:off x="2332" y="22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77" name="Oval 11678"/>
              <p:cNvSpPr>
                <a:spLocks noChangeArrowheads="1"/>
              </p:cNvSpPr>
              <p:nvPr/>
            </p:nvSpPr>
            <p:spPr bwMode="auto">
              <a:xfrm>
                <a:off x="2332" y="28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78" name="Oval 11679"/>
              <p:cNvSpPr>
                <a:spLocks noChangeArrowheads="1"/>
              </p:cNvSpPr>
              <p:nvPr/>
            </p:nvSpPr>
            <p:spPr bwMode="auto">
              <a:xfrm>
                <a:off x="2332" y="20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79" name="Oval 11680"/>
              <p:cNvSpPr>
                <a:spLocks noChangeArrowheads="1"/>
              </p:cNvSpPr>
              <p:nvPr/>
            </p:nvSpPr>
            <p:spPr bwMode="auto">
              <a:xfrm>
                <a:off x="2572" y="20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80" name="Oval 11681"/>
              <p:cNvSpPr>
                <a:spLocks noChangeArrowheads="1"/>
              </p:cNvSpPr>
              <p:nvPr/>
            </p:nvSpPr>
            <p:spPr bwMode="auto">
              <a:xfrm>
                <a:off x="2572" y="20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81" name="Oval 11682"/>
              <p:cNvSpPr>
                <a:spLocks noChangeArrowheads="1"/>
              </p:cNvSpPr>
              <p:nvPr/>
            </p:nvSpPr>
            <p:spPr bwMode="auto">
              <a:xfrm>
                <a:off x="2332" y="14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82" name="Oval 11683"/>
              <p:cNvSpPr>
                <a:spLocks noChangeArrowheads="1"/>
              </p:cNvSpPr>
              <p:nvPr/>
            </p:nvSpPr>
            <p:spPr bwMode="auto">
              <a:xfrm>
                <a:off x="2332" y="33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83" name="Oval 11684"/>
              <p:cNvSpPr>
                <a:spLocks noChangeArrowheads="1"/>
              </p:cNvSpPr>
              <p:nvPr/>
            </p:nvSpPr>
            <p:spPr bwMode="auto">
              <a:xfrm>
                <a:off x="2092" y="28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84" name="Oval 11685"/>
              <p:cNvSpPr>
                <a:spLocks noChangeArrowheads="1"/>
              </p:cNvSpPr>
              <p:nvPr/>
            </p:nvSpPr>
            <p:spPr bwMode="auto">
              <a:xfrm>
                <a:off x="2092" y="17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85" name="Oval 11686"/>
              <p:cNvSpPr>
                <a:spLocks noChangeArrowheads="1"/>
              </p:cNvSpPr>
              <p:nvPr/>
            </p:nvSpPr>
            <p:spPr bwMode="auto">
              <a:xfrm>
                <a:off x="1852" y="31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86" name="Oval 11687"/>
              <p:cNvSpPr>
                <a:spLocks noChangeArrowheads="1"/>
              </p:cNvSpPr>
              <p:nvPr/>
            </p:nvSpPr>
            <p:spPr bwMode="auto">
              <a:xfrm>
                <a:off x="1852" y="22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87" name="Oval 11688"/>
              <p:cNvSpPr>
                <a:spLocks noChangeArrowheads="1"/>
              </p:cNvSpPr>
              <p:nvPr/>
            </p:nvSpPr>
            <p:spPr bwMode="auto">
              <a:xfrm>
                <a:off x="2572" y="15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88" name="Oval 11689"/>
              <p:cNvSpPr>
                <a:spLocks noChangeArrowheads="1"/>
              </p:cNvSpPr>
              <p:nvPr/>
            </p:nvSpPr>
            <p:spPr bwMode="auto">
              <a:xfrm>
                <a:off x="2572" y="24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89" name="Oval 11690"/>
              <p:cNvSpPr>
                <a:spLocks noChangeArrowheads="1"/>
              </p:cNvSpPr>
              <p:nvPr/>
            </p:nvSpPr>
            <p:spPr bwMode="auto">
              <a:xfrm>
                <a:off x="2806" y="15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90" name="Oval 11691"/>
              <p:cNvSpPr>
                <a:spLocks noChangeArrowheads="1"/>
              </p:cNvSpPr>
              <p:nvPr/>
            </p:nvSpPr>
            <p:spPr bwMode="auto">
              <a:xfrm>
                <a:off x="2806" y="21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91" name="Oval 11692"/>
              <p:cNvSpPr>
                <a:spLocks noChangeArrowheads="1"/>
              </p:cNvSpPr>
              <p:nvPr/>
            </p:nvSpPr>
            <p:spPr bwMode="auto">
              <a:xfrm>
                <a:off x="2332" y="15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92" name="Oval 11693"/>
              <p:cNvSpPr>
                <a:spLocks noChangeArrowheads="1"/>
              </p:cNvSpPr>
              <p:nvPr/>
            </p:nvSpPr>
            <p:spPr bwMode="auto">
              <a:xfrm>
                <a:off x="2332" y="28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93" name="Oval 11694"/>
              <p:cNvSpPr>
                <a:spLocks noChangeArrowheads="1"/>
              </p:cNvSpPr>
              <p:nvPr/>
            </p:nvSpPr>
            <p:spPr bwMode="auto">
              <a:xfrm>
                <a:off x="2332" y="25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94" name="Oval 11695"/>
              <p:cNvSpPr>
                <a:spLocks noChangeArrowheads="1"/>
              </p:cNvSpPr>
              <p:nvPr/>
            </p:nvSpPr>
            <p:spPr bwMode="auto">
              <a:xfrm>
                <a:off x="2332" y="20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95" name="Oval 11696"/>
              <p:cNvSpPr>
                <a:spLocks noChangeArrowheads="1"/>
              </p:cNvSpPr>
              <p:nvPr/>
            </p:nvSpPr>
            <p:spPr bwMode="auto">
              <a:xfrm>
                <a:off x="2092" y="16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96" name="Oval 11697"/>
              <p:cNvSpPr>
                <a:spLocks noChangeArrowheads="1"/>
              </p:cNvSpPr>
              <p:nvPr/>
            </p:nvSpPr>
            <p:spPr bwMode="auto">
              <a:xfrm>
                <a:off x="2092" y="31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97" name="Oval 11698"/>
              <p:cNvSpPr>
                <a:spLocks noChangeArrowheads="1"/>
              </p:cNvSpPr>
              <p:nvPr/>
            </p:nvSpPr>
            <p:spPr bwMode="auto">
              <a:xfrm>
                <a:off x="1852" y="30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98" name="Oval 11699"/>
              <p:cNvSpPr>
                <a:spLocks noChangeArrowheads="1"/>
              </p:cNvSpPr>
              <p:nvPr/>
            </p:nvSpPr>
            <p:spPr bwMode="auto">
              <a:xfrm>
                <a:off x="1852" y="21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99" name="Oval 11700"/>
              <p:cNvSpPr>
                <a:spLocks noChangeArrowheads="1"/>
              </p:cNvSpPr>
              <p:nvPr/>
            </p:nvSpPr>
            <p:spPr bwMode="auto">
              <a:xfrm>
                <a:off x="3274" y="10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00" name="Oval 11701"/>
              <p:cNvSpPr>
                <a:spLocks noChangeArrowheads="1"/>
              </p:cNvSpPr>
              <p:nvPr/>
            </p:nvSpPr>
            <p:spPr bwMode="auto">
              <a:xfrm>
                <a:off x="3274" y="30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01" name="Oval 11702"/>
              <p:cNvSpPr>
                <a:spLocks noChangeArrowheads="1"/>
              </p:cNvSpPr>
              <p:nvPr/>
            </p:nvSpPr>
            <p:spPr bwMode="auto">
              <a:xfrm>
                <a:off x="1852" y="31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02" name="Oval 11703"/>
              <p:cNvSpPr>
                <a:spLocks noChangeArrowheads="1"/>
              </p:cNvSpPr>
              <p:nvPr/>
            </p:nvSpPr>
            <p:spPr bwMode="auto">
              <a:xfrm>
                <a:off x="1852" y="27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03" name="Oval 11704"/>
              <p:cNvSpPr>
                <a:spLocks noChangeArrowheads="1"/>
              </p:cNvSpPr>
              <p:nvPr/>
            </p:nvSpPr>
            <p:spPr bwMode="auto">
              <a:xfrm>
                <a:off x="2572" y="18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04" name="Oval 11705"/>
              <p:cNvSpPr>
                <a:spLocks noChangeArrowheads="1"/>
              </p:cNvSpPr>
              <p:nvPr/>
            </p:nvSpPr>
            <p:spPr bwMode="auto">
              <a:xfrm>
                <a:off x="2572" y="17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05" name="Oval 11706"/>
              <p:cNvSpPr>
                <a:spLocks noChangeArrowheads="1"/>
              </p:cNvSpPr>
              <p:nvPr/>
            </p:nvSpPr>
            <p:spPr bwMode="auto">
              <a:xfrm>
                <a:off x="2332" y="14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06" name="Oval 11707"/>
              <p:cNvSpPr>
                <a:spLocks noChangeArrowheads="1"/>
              </p:cNvSpPr>
              <p:nvPr/>
            </p:nvSpPr>
            <p:spPr bwMode="auto">
              <a:xfrm>
                <a:off x="2332" y="31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07" name="Oval 11708"/>
              <p:cNvSpPr>
                <a:spLocks noChangeArrowheads="1"/>
              </p:cNvSpPr>
              <p:nvPr/>
            </p:nvSpPr>
            <p:spPr bwMode="auto">
              <a:xfrm>
                <a:off x="1606" y="31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08" name="Oval 11709"/>
              <p:cNvSpPr>
                <a:spLocks noChangeArrowheads="1"/>
              </p:cNvSpPr>
              <p:nvPr/>
            </p:nvSpPr>
            <p:spPr bwMode="auto">
              <a:xfrm>
                <a:off x="1606" y="32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09" name="Oval 11710"/>
              <p:cNvSpPr>
                <a:spLocks noChangeArrowheads="1"/>
              </p:cNvSpPr>
              <p:nvPr/>
            </p:nvSpPr>
            <p:spPr bwMode="auto">
              <a:xfrm>
                <a:off x="3274" y="16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10" name="Oval 11711"/>
              <p:cNvSpPr>
                <a:spLocks noChangeArrowheads="1"/>
              </p:cNvSpPr>
              <p:nvPr/>
            </p:nvSpPr>
            <p:spPr bwMode="auto">
              <a:xfrm>
                <a:off x="3274" y="13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11" name="Oval 11712"/>
              <p:cNvSpPr>
                <a:spLocks noChangeArrowheads="1"/>
              </p:cNvSpPr>
              <p:nvPr/>
            </p:nvSpPr>
            <p:spPr bwMode="auto">
              <a:xfrm>
                <a:off x="2332" y="17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12" name="Oval 11713"/>
              <p:cNvSpPr>
                <a:spLocks noChangeArrowheads="1"/>
              </p:cNvSpPr>
              <p:nvPr/>
            </p:nvSpPr>
            <p:spPr bwMode="auto">
              <a:xfrm>
                <a:off x="2332" y="27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13" name="Oval 11714"/>
              <p:cNvSpPr>
                <a:spLocks noChangeArrowheads="1"/>
              </p:cNvSpPr>
              <p:nvPr/>
            </p:nvSpPr>
            <p:spPr bwMode="auto">
              <a:xfrm>
                <a:off x="2806" y="17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14" name="Oval 11715"/>
              <p:cNvSpPr>
                <a:spLocks noChangeArrowheads="1"/>
              </p:cNvSpPr>
              <p:nvPr/>
            </p:nvSpPr>
            <p:spPr bwMode="auto">
              <a:xfrm>
                <a:off x="2806" y="15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15" name="Oval 11716"/>
              <p:cNvSpPr>
                <a:spLocks noChangeArrowheads="1"/>
              </p:cNvSpPr>
              <p:nvPr/>
            </p:nvSpPr>
            <p:spPr bwMode="auto">
              <a:xfrm>
                <a:off x="3040" y="12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16" name="Oval 11717"/>
              <p:cNvSpPr>
                <a:spLocks noChangeArrowheads="1"/>
              </p:cNvSpPr>
              <p:nvPr/>
            </p:nvSpPr>
            <p:spPr bwMode="auto">
              <a:xfrm>
                <a:off x="3040" y="23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17" name="Oval 11718"/>
              <p:cNvSpPr>
                <a:spLocks noChangeArrowheads="1"/>
              </p:cNvSpPr>
              <p:nvPr/>
            </p:nvSpPr>
            <p:spPr bwMode="auto">
              <a:xfrm>
                <a:off x="2092" y="31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18" name="Oval 11719"/>
              <p:cNvSpPr>
                <a:spLocks noChangeArrowheads="1"/>
              </p:cNvSpPr>
              <p:nvPr/>
            </p:nvSpPr>
            <p:spPr bwMode="auto">
              <a:xfrm>
                <a:off x="2092" y="18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19" name="Oval 11720"/>
              <p:cNvSpPr>
                <a:spLocks noChangeArrowheads="1"/>
              </p:cNvSpPr>
              <p:nvPr/>
            </p:nvSpPr>
            <p:spPr bwMode="auto">
              <a:xfrm>
                <a:off x="2806" y="13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20" name="Oval 11721"/>
              <p:cNvSpPr>
                <a:spLocks noChangeArrowheads="1"/>
              </p:cNvSpPr>
              <p:nvPr/>
            </p:nvSpPr>
            <p:spPr bwMode="auto">
              <a:xfrm>
                <a:off x="2806" y="18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21" name="Oval 11722"/>
              <p:cNvSpPr>
                <a:spLocks noChangeArrowheads="1"/>
              </p:cNvSpPr>
              <p:nvPr/>
            </p:nvSpPr>
            <p:spPr bwMode="auto">
              <a:xfrm>
                <a:off x="2806" y="11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22" name="Oval 11723"/>
              <p:cNvSpPr>
                <a:spLocks noChangeArrowheads="1"/>
              </p:cNvSpPr>
              <p:nvPr/>
            </p:nvSpPr>
            <p:spPr bwMode="auto">
              <a:xfrm>
                <a:off x="2806" y="25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23" name="Oval 11724"/>
              <p:cNvSpPr>
                <a:spLocks noChangeArrowheads="1"/>
              </p:cNvSpPr>
              <p:nvPr/>
            </p:nvSpPr>
            <p:spPr bwMode="auto">
              <a:xfrm>
                <a:off x="1852" y="33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24" name="Oval 11725"/>
              <p:cNvSpPr>
                <a:spLocks noChangeArrowheads="1"/>
              </p:cNvSpPr>
              <p:nvPr/>
            </p:nvSpPr>
            <p:spPr bwMode="auto">
              <a:xfrm>
                <a:off x="1852" y="22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25" name="Oval 11726"/>
              <p:cNvSpPr>
                <a:spLocks noChangeArrowheads="1"/>
              </p:cNvSpPr>
              <p:nvPr/>
            </p:nvSpPr>
            <p:spPr bwMode="auto">
              <a:xfrm>
                <a:off x="2806" y="19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26" name="Oval 11727"/>
              <p:cNvSpPr>
                <a:spLocks noChangeArrowheads="1"/>
              </p:cNvSpPr>
              <p:nvPr/>
            </p:nvSpPr>
            <p:spPr bwMode="auto">
              <a:xfrm>
                <a:off x="2806" y="14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27" name="Oval 11728"/>
              <p:cNvSpPr>
                <a:spLocks noChangeArrowheads="1"/>
              </p:cNvSpPr>
              <p:nvPr/>
            </p:nvSpPr>
            <p:spPr bwMode="auto">
              <a:xfrm>
                <a:off x="1852" y="32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28" name="Oval 11729"/>
              <p:cNvSpPr>
                <a:spLocks noChangeArrowheads="1"/>
              </p:cNvSpPr>
              <p:nvPr/>
            </p:nvSpPr>
            <p:spPr bwMode="auto">
              <a:xfrm>
                <a:off x="1852" y="25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29" name="Oval 11730"/>
              <p:cNvSpPr>
                <a:spLocks noChangeArrowheads="1"/>
              </p:cNvSpPr>
              <p:nvPr/>
            </p:nvSpPr>
            <p:spPr bwMode="auto">
              <a:xfrm>
                <a:off x="1606" y="32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30" name="Oval 11731"/>
              <p:cNvSpPr>
                <a:spLocks noChangeArrowheads="1"/>
              </p:cNvSpPr>
              <p:nvPr/>
            </p:nvSpPr>
            <p:spPr bwMode="auto">
              <a:xfrm>
                <a:off x="1606" y="31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31" name="Oval 11732"/>
              <p:cNvSpPr>
                <a:spLocks noChangeArrowheads="1"/>
              </p:cNvSpPr>
              <p:nvPr/>
            </p:nvSpPr>
            <p:spPr bwMode="auto">
              <a:xfrm>
                <a:off x="1606" y="29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32" name="Oval 11733"/>
              <p:cNvSpPr>
                <a:spLocks noChangeArrowheads="1"/>
              </p:cNvSpPr>
              <p:nvPr/>
            </p:nvSpPr>
            <p:spPr bwMode="auto">
              <a:xfrm>
                <a:off x="1606" y="29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33" name="Oval 11734"/>
              <p:cNvSpPr>
                <a:spLocks noChangeArrowheads="1"/>
              </p:cNvSpPr>
              <p:nvPr/>
            </p:nvSpPr>
            <p:spPr bwMode="auto">
              <a:xfrm>
                <a:off x="2092" y="26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34" name="Oval 11735"/>
              <p:cNvSpPr>
                <a:spLocks noChangeArrowheads="1"/>
              </p:cNvSpPr>
              <p:nvPr/>
            </p:nvSpPr>
            <p:spPr bwMode="auto">
              <a:xfrm>
                <a:off x="2092" y="22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35" name="Oval 11736"/>
              <p:cNvSpPr>
                <a:spLocks noChangeArrowheads="1"/>
              </p:cNvSpPr>
              <p:nvPr/>
            </p:nvSpPr>
            <p:spPr bwMode="auto">
              <a:xfrm>
                <a:off x="2572" y="15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36" name="Oval 11737"/>
              <p:cNvSpPr>
                <a:spLocks noChangeArrowheads="1"/>
              </p:cNvSpPr>
              <p:nvPr/>
            </p:nvSpPr>
            <p:spPr bwMode="auto">
              <a:xfrm>
                <a:off x="2572" y="25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37" name="Oval 11738"/>
              <p:cNvSpPr>
                <a:spLocks noChangeArrowheads="1"/>
              </p:cNvSpPr>
              <p:nvPr/>
            </p:nvSpPr>
            <p:spPr bwMode="auto">
              <a:xfrm>
                <a:off x="2572" y="19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38" name="Oval 11739"/>
              <p:cNvSpPr>
                <a:spLocks noChangeArrowheads="1"/>
              </p:cNvSpPr>
              <p:nvPr/>
            </p:nvSpPr>
            <p:spPr bwMode="auto">
              <a:xfrm>
                <a:off x="2572" y="16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39" name="Oval 11740"/>
              <p:cNvSpPr>
                <a:spLocks noChangeArrowheads="1"/>
              </p:cNvSpPr>
              <p:nvPr/>
            </p:nvSpPr>
            <p:spPr bwMode="auto">
              <a:xfrm>
                <a:off x="2332" y="22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40" name="Oval 11741"/>
              <p:cNvSpPr>
                <a:spLocks noChangeArrowheads="1"/>
              </p:cNvSpPr>
              <p:nvPr/>
            </p:nvSpPr>
            <p:spPr bwMode="auto">
              <a:xfrm>
                <a:off x="2332" y="21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41" name="Oval 11742"/>
              <p:cNvSpPr>
                <a:spLocks noChangeArrowheads="1"/>
              </p:cNvSpPr>
              <p:nvPr/>
            </p:nvSpPr>
            <p:spPr bwMode="auto">
              <a:xfrm>
                <a:off x="2092" y="15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42" name="Oval 11743"/>
              <p:cNvSpPr>
                <a:spLocks noChangeArrowheads="1"/>
              </p:cNvSpPr>
              <p:nvPr/>
            </p:nvSpPr>
            <p:spPr bwMode="auto">
              <a:xfrm>
                <a:off x="2092" y="32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43" name="Oval 11744"/>
              <p:cNvSpPr>
                <a:spLocks noChangeArrowheads="1"/>
              </p:cNvSpPr>
              <p:nvPr/>
            </p:nvSpPr>
            <p:spPr bwMode="auto">
              <a:xfrm>
                <a:off x="2806" y="19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44" name="Oval 11745"/>
              <p:cNvSpPr>
                <a:spLocks noChangeArrowheads="1"/>
              </p:cNvSpPr>
              <p:nvPr/>
            </p:nvSpPr>
            <p:spPr bwMode="auto">
              <a:xfrm>
                <a:off x="2806" y="14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45" name="Oval 11746"/>
              <p:cNvSpPr>
                <a:spLocks noChangeArrowheads="1"/>
              </p:cNvSpPr>
              <p:nvPr/>
            </p:nvSpPr>
            <p:spPr bwMode="auto">
              <a:xfrm>
                <a:off x="2092" y="22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46" name="Oval 11747"/>
              <p:cNvSpPr>
                <a:spLocks noChangeArrowheads="1"/>
              </p:cNvSpPr>
              <p:nvPr/>
            </p:nvSpPr>
            <p:spPr bwMode="auto">
              <a:xfrm>
                <a:off x="2092" y="26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47" name="Oval 11748"/>
              <p:cNvSpPr>
                <a:spLocks noChangeArrowheads="1"/>
              </p:cNvSpPr>
              <p:nvPr/>
            </p:nvSpPr>
            <p:spPr bwMode="auto">
              <a:xfrm>
                <a:off x="2092" y="26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48" name="Oval 11749"/>
              <p:cNvSpPr>
                <a:spLocks noChangeArrowheads="1"/>
              </p:cNvSpPr>
              <p:nvPr/>
            </p:nvSpPr>
            <p:spPr bwMode="auto">
              <a:xfrm>
                <a:off x="2092" y="22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49" name="Oval 11750"/>
              <p:cNvSpPr>
                <a:spLocks noChangeArrowheads="1"/>
              </p:cNvSpPr>
              <p:nvPr/>
            </p:nvSpPr>
            <p:spPr bwMode="auto">
              <a:xfrm>
                <a:off x="2572" y="12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50" name="Oval 11751"/>
              <p:cNvSpPr>
                <a:spLocks noChangeArrowheads="1"/>
              </p:cNvSpPr>
              <p:nvPr/>
            </p:nvSpPr>
            <p:spPr bwMode="auto">
              <a:xfrm>
                <a:off x="2572" y="28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51" name="Oval 11752"/>
              <p:cNvSpPr>
                <a:spLocks noChangeArrowheads="1"/>
              </p:cNvSpPr>
              <p:nvPr/>
            </p:nvSpPr>
            <p:spPr bwMode="auto">
              <a:xfrm>
                <a:off x="2806" y="16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52" name="Oval 11753"/>
              <p:cNvSpPr>
                <a:spLocks noChangeArrowheads="1"/>
              </p:cNvSpPr>
              <p:nvPr/>
            </p:nvSpPr>
            <p:spPr bwMode="auto">
              <a:xfrm>
                <a:off x="2806" y="18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53" name="Oval 11754"/>
              <p:cNvSpPr>
                <a:spLocks noChangeArrowheads="1"/>
              </p:cNvSpPr>
              <p:nvPr/>
            </p:nvSpPr>
            <p:spPr bwMode="auto">
              <a:xfrm>
                <a:off x="2092" y="22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54" name="Oval 11755"/>
              <p:cNvSpPr>
                <a:spLocks noChangeArrowheads="1"/>
              </p:cNvSpPr>
              <p:nvPr/>
            </p:nvSpPr>
            <p:spPr bwMode="auto">
              <a:xfrm>
                <a:off x="2092" y="21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55" name="Oval 11756"/>
              <p:cNvSpPr>
                <a:spLocks noChangeArrowheads="1"/>
              </p:cNvSpPr>
              <p:nvPr/>
            </p:nvSpPr>
            <p:spPr bwMode="auto">
              <a:xfrm>
                <a:off x="1852" y="33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56" name="Oval 11757"/>
              <p:cNvSpPr>
                <a:spLocks noChangeArrowheads="1"/>
              </p:cNvSpPr>
              <p:nvPr/>
            </p:nvSpPr>
            <p:spPr bwMode="auto">
              <a:xfrm>
                <a:off x="1852" y="22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57" name="Oval 11758"/>
              <p:cNvSpPr>
                <a:spLocks noChangeArrowheads="1"/>
              </p:cNvSpPr>
              <p:nvPr/>
            </p:nvSpPr>
            <p:spPr bwMode="auto">
              <a:xfrm>
                <a:off x="2572" y="15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58" name="Oval 11759"/>
              <p:cNvSpPr>
                <a:spLocks noChangeArrowheads="1"/>
              </p:cNvSpPr>
              <p:nvPr/>
            </p:nvSpPr>
            <p:spPr bwMode="auto">
              <a:xfrm>
                <a:off x="2572" y="22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59" name="Oval 11760"/>
              <p:cNvSpPr>
                <a:spLocks noChangeArrowheads="1"/>
              </p:cNvSpPr>
              <p:nvPr/>
            </p:nvSpPr>
            <p:spPr bwMode="auto">
              <a:xfrm>
                <a:off x="2572" y="20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60" name="Oval 11761"/>
              <p:cNvSpPr>
                <a:spLocks noChangeArrowheads="1"/>
              </p:cNvSpPr>
              <p:nvPr/>
            </p:nvSpPr>
            <p:spPr bwMode="auto">
              <a:xfrm>
                <a:off x="2572" y="18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61" name="Oval 11762"/>
              <p:cNvSpPr>
                <a:spLocks noChangeArrowheads="1"/>
              </p:cNvSpPr>
              <p:nvPr/>
            </p:nvSpPr>
            <p:spPr bwMode="auto">
              <a:xfrm>
                <a:off x="2092" y="26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62" name="Oval 11763"/>
              <p:cNvSpPr>
                <a:spLocks noChangeArrowheads="1"/>
              </p:cNvSpPr>
              <p:nvPr/>
            </p:nvSpPr>
            <p:spPr bwMode="auto">
              <a:xfrm>
                <a:off x="2092" y="25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63" name="Oval 11764"/>
              <p:cNvSpPr>
                <a:spLocks noChangeArrowheads="1"/>
              </p:cNvSpPr>
              <p:nvPr/>
            </p:nvSpPr>
            <p:spPr bwMode="auto">
              <a:xfrm>
                <a:off x="1852" y="30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64" name="Oval 11765"/>
              <p:cNvSpPr>
                <a:spLocks noChangeArrowheads="1"/>
              </p:cNvSpPr>
              <p:nvPr/>
            </p:nvSpPr>
            <p:spPr bwMode="auto">
              <a:xfrm>
                <a:off x="1852" y="20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65" name="Oval 11766"/>
              <p:cNvSpPr>
                <a:spLocks noChangeArrowheads="1"/>
              </p:cNvSpPr>
              <p:nvPr/>
            </p:nvSpPr>
            <p:spPr bwMode="auto">
              <a:xfrm>
                <a:off x="1852" y="28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66" name="Oval 11767"/>
              <p:cNvSpPr>
                <a:spLocks noChangeArrowheads="1"/>
              </p:cNvSpPr>
              <p:nvPr/>
            </p:nvSpPr>
            <p:spPr bwMode="auto">
              <a:xfrm>
                <a:off x="1852" y="26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67" name="Oval 11768"/>
              <p:cNvSpPr>
                <a:spLocks noChangeArrowheads="1"/>
              </p:cNvSpPr>
              <p:nvPr/>
            </p:nvSpPr>
            <p:spPr bwMode="auto">
              <a:xfrm>
                <a:off x="2806" y="15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68" name="Oval 11769"/>
              <p:cNvSpPr>
                <a:spLocks noChangeArrowheads="1"/>
              </p:cNvSpPr>
              <p:nvPr/>
            </p:nvSpPr>
            <p:spPr bwMode="auto">
              <a:xfrm>
                <a:off x="2806" y="18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69" name="Oval 11770"/>
              <p:cNvSpPr>
                <a:spLocks noChangeArrowheads="1"/>
              </p:cNvSpPr>
              <p:nvPr/>
            </p:nvSpPr>
            <p:spPr bwMode="auto">
              <a:xfrm>
                <a:off x="2332" y="17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70" name="Oval 11771"/>
              <p:cNvSpPr>
                <a:spLocks noChangeArrowheads="1"/>
              </p:cNvSpPr>
              <p:nvPr/>
            </p:nvSpPr>
            <p:spPr bwMode="auto">
              <a:xfrm>
                <a:off x="2332" y="22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71" name="Oval 11772"/>
              <p:cNvSpPr>
                <a:spLocks noChangeArrowheads="1"/>
              </p:cNvSpPr>
              <p:nvPr/>
            </p:nvSpPr>
            <p:spPr bwMode="auto">
              <a:xfrm>
                <a:off x="2806" y="14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72" name="Oval 11773"/>
              <p:cNvSpPr>
                <a:spLocks noChangeArrowheads="1"/>
              </p:cNvSpPr>
              <p:nvPr/>
            </p:nvSpPr>
            <p:spPr bwMode="auto">
              <a:xfrm>
                <a:off x="2806" y="18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73" name="Oval 11774"/>
              <p:cNvSpPr>
                <a:spLocks noChangeArrowheads="1"/>
              </p:cNvSpPr>
              <p:nvPr/>
            </p:nvSpPr>
            <p:spPr bwMode="auto">
              <a:xfrm>
                <a:off x="2806" y="14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74" name="Oval 11775"/>
              <p:cNvSpPr>
                <a:spLocks noChangeArrowheads="1"/>
              </p:cNvSpPr>
              <p:nvPr/>
            </p:nvSpPr>
            <p:spPr bwMode="auto">
              <a:xfrm>
                <a:off x="2806" y="18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75" name="Oval 11776"/>
              <p:cNvSpPr>
                <a:spLocks noChangeArrowheads="1"/>
              </p:cNvSpPr>
              <p:nvPr/>
            </p:nvSpPr>
            <p:spPr bwMode="auto">
              <a:xfrm>
                <a:off x="2572" y="21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76" name="Oval 11777"/>
              <p:cNvSpPr>
                <a:spLocks noChangeArrowheads="1"/>
              </p:cNvSpPr>
              <p:nvPr/>
            </p:nvSpPr>
            <p:spPr bwMode="auto">
              <a:xfrm>
                <a:off x="2572" y="21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77" name="Oval 11778"/>
              <p:cNvSpPr>
                <a:spLocks noChangeArrowheads="1"/>
              </p:cNvSpPr>
              <p:nvPr/>
            </p:nvSpPr>
            <p:spPr bwMode="auto">
              <a:xfrm>
                <a:off x="2572" y="28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78" name="Oval 11779"/>
              <p:cNvSpPr>
                <a:spLocks noChangeArrowheads="1"/>
              </p:cNvSpPr>
              <p:nvPr/>
            </p:nvSpPr>
            <p:spPr bwMode="auto">
              <a:xfrm>
                <a:off x="2572" y="158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79" name="Oval 11780"/>
              <p:cNvSpPr>
                <a:spLocks noChangeArrowheads="1"/>
              </p:cNvSpPr>
              <p:nvPr/>
            </p:nvSpPr>
            <p:spPr bwMode="auto">
              <a:xfrm>
                <a:off x="2332" y="21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80" name="Oval 11781"/>
              <p:cNvSpPr>
                <a:spLocks noChangeArrowheads="1"/>
              </p:cNvSpPr>
              <p:nvPr/>
            </p:nvSpPr>
            <p:spPr bwMode="auto">
              <a:xfrm>
                <a:off x="2332" y="19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81" name="Oval 11782"/>
              <p:cNvSpPr>
                <a:spLocks noChangeArrowheads="1"/>
              </p:cNvSpPr>
              <p:nvPr/>
            </p:nvSpPr>
            <p:spPr bwMode="auto">
              <a:xfrm>
                <a:off x="2332" y="25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82" name="Oval 11783"/>
              <p:cNvSpPr>
                <a:spLocks noChangeArrowheads="1"/>
              </p:cNvSpPr>
              <p:nvPr/>
            </p:nvSpPr>
            <p:spPr bwMode="auto">
              <a:xfrm>
                <a:off x="2332" y="20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83" name="Oval 11784"/>
              <p:cNvSpPr>
                <a:spLocks noChangeArrowheads="1"/>
              </p:cNvSpPr>
              <p:nvPr/>
            </p:nvSpPr>
            <p:spPr bwMode="auto">
              <a:xfrm>
                <a:off x="2092" y="25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84" name="Oval 11785"/>
              <p:cNvSpPr>
                <a:spLocks noChangeArrowheads="1"/>
              </p:cNvSpPr>
              <p:nvPr/>
            </p:nvSpPr>
            <p:spPr bwMode="auto">
              <a:xfrm>
                <a:off x="2092" y="23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85" name="Oval 11786"/>
              <p:cNvSpPr>
                <a:spLocks noChangeArrowheads="1"/>
              </p:cNvSpPr>
              <p:nvPr/>
            </p:nvSpPr>
            <p:spPr bwMode="auto">
              <a:xfrm>
                <a:off x="2092" y="29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86" name="Oval 11787"/>
              <p:cNvSpPr>
                <a:spLocks noChangeArrowheads="1"/>
              </p:cNvSpPr>
              <p:nvPr/>
            </p:nvSpPr>
            <p:spPr bwMode="auto">
              <a:xfrm>
                <a:off x="2092" y="16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87" name="Oval 11788"/>
              <p:cNvSpPr>
                <a:spLocks noChangeArrowheads="1"/>
              </p:cNvSpPr>
              <p:nvPr/>
            </p:nvSpPr>
            <p:spPr bwMode="auto">
              <a:xfrm>
                <a:off x="2092" y="17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88" name="Oval 11789"/>
              <p:cNvSpPr>
                <a:spLocks noChangeArrowheads="1"/>
              </p:cNvSpPr>
              <p:nvPr/>
            </p:nvSpPr>
            <p:spPr bwMode="auto">
              <a:xfrm>
                <a:off x="2092" y="30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89" name="Oval 11790"/>
              <p:cNvSpPr>
                <a:spLocks noChangeArrowheads="1"/>
              </p:cNvSpPr>
              <p:nvPr/>
            </p:nvSpPr>
            <p:spPr bwMode="auto">
              <a:xfrm>
                <a:off x="2332" y="27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90" name="Oval 11791"/>
              <p:cNvSpPr>
                <a:spLocks noChangeArrowheads="1"/>
              </p:cNvSpPr>
              <p:nvPr/>
            </p:nvSpPr>
            <p:spPr bwMode="auto">
              <a:xfrm>
                <a:off x="2332" y="17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91" name="Oval 11792"/>
              <p:cNvSpPr>
                <a:spLocks noChangeArrowheads="1"/>
              </p:cNvSpPr>
              <p:nvPr/>
            </p:nvSpPr>
            <p:spPr bwMode="auto">
              <a:xfrm>
                <a:off x="2092" y="25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92" name="Oval 11793"/>
              <p:cNvSpPr>
                <a:spLocks noChangeArrowheads="1"/>
              </p:cNvSpPr>
              <p:nvPr/>
            </p:nvSpPr>
            <p:spPr bwMode="auto">
              <a:xfrm>
                <a:off x="2092" y="22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93" name="Oval 11794"/>
              <p:cNvSpPr>
                <a:spLocks noChangeArrowheads="1"/>
              </p:cNvSpPr>
              <p:nvPr/>
            </p:nvSpPr>
            <p:spPr bwMode="auto">
              <a:xfrm>
                <a:off x="2806" y="29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94" name="Oval 11795"/>
              <p:cNvSpPr>
                <a:spLocks noChangeArrowheads="1"/>
              </p:cNvSpPr>
              <p:nvPr/>
            </p:nvSpPr>
            <p:spPr bwMode="auto">
              <a:xfrm>
                <a:off x="2806" y="12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95" name="Oval 11796"/>
              <p:cNvSpPr>
                <a:spLocks noChangeArrowheads="1"/>
              </p:cNvSpPr>
              <p:nvPr/>
            </p:nvSpPr>
            <p:spPr bwMode="auto">
              <a:xfrm>
                <a:off x="2806" y="29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96" name="Oval 11797"/>
              <p:cNvSpPr>
                <a:spLocks noChangeArrowheads="1"/>
              </p:cNvSpPr>
              <p:nvPr/>
            </p:nvSpPr>
            <p:spPr bwMode="auto">
              <a:xfrm>
                <a:off x="2806" y="11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97" name="Oval 11798"/>
              <p:cNvSpPr>
                <a:spLocks noChangeArrowheads="1"/>
              </p:cNvSpPr>
              <p:nvPr/>
            </p:nvSpPr>
            <p:spPr bwMode="auto">
              <a:xfrm>
                <a:off x="2806" y="20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98" name="Oval 11799"/>
              <p:cNvSpPr>
                <a:spLocks noChangeArrowheads="1"/>
              </p:cNvSpPr>
              <p:nvPr/>
            </p:nvSpPr>
            <p:spPr bwMode="auto">
              <a:xfrm>
                <a:off x="2806" y="15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099" name="Oval 11800"/>
              <p:cNvSpPr>
                <a:spLocks noChangeArrowheads="1"/>
              </p:cNvSpPr>
              <p:nvPr/>
            </p:nvSpPr>
            <p:spPr bwMode="auto">
              <a:xfrm>
                <a:off x="2572" y="13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00" name="Oval 11801"/>
              <p:cNvSpPr>
                <a:spLocks noChangeArrowheads="1"/>
              </p:cNvSpPr>
              <p:nvPr/>
            </p:nvSpPr>
            <p:spPr bwMode="auto">
              <a:xfrm>
                <a:off x="2572" y="22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01" name="Oval 11802"/>
              <p:cNvSpPr>
                <a:spLocks noChangeArrowheads="1"/>
              </p:cNvSpPr>
              <p:nvPr/>
            </p:nvSpPr>
            <p:spPr bwMode="auto">
              <a:xfrm>
                <a:off x="2332" y="20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02" name="Oval 11803"/>
              <p:cNvSpPr>
                <a:spLocks noChangeArrowheads="1"/>
              </p:cNvSpPr>
              <p:nvPr/>
            </p:nvSpPr>
            <p:spPr bwMode="auto">
              <a:xfrm>
                <a:off x="2332" y="27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03" name="Oval 11804"/>
              <p:cNvSpPr>
                <a:spLocks noChangeArrowheads="1"/>
              </p:cNvSpPr>
              <p:nvPr/>
            </p:nvSpPr>
            <p:spPr bwMode="auto">
              <a:xfrm>
                <a:off x="2092" y="30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04" name="Oval 11805"/>
              <p:cNvSpPr>
                <a:spLocks noChangeArrowheads="1"/>
              </p:cNvSpPr>
              <p:nvPr/>
            </p:nvSpPr>
            <p:spPr bwMode="auto">
              <a:xfrm>
                <a:off x="2092" y="15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05" name="Oval 11806"/>
              <p:cNvSpPr>
                <a:spLocks noChangeArrowheads="1"/>
              </p:cNvSpPr>
              <p:nvPr/>
            </p:nvSpPr>
            <p:spPr bwMode="auto">
              <a:xfrm>
                <a:off x="2572" y="17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06" name="Oval 11807"/>
              <p:cNvSpPr>
                <a:spLocks noChangeArrowheads="1"/>
              </p:cNvSpPr>
              <p:nvPr/>
            </p:nvSpPr>
            <p:spPr bwMode="auto">
              <a:xfrm>
                <a:off x="2572" y="19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07" name="Oval 11808"/>
              <p:cNvSpPr>
                <a:spLocks noChangeArrowheads="1"/>
              </p:cNvSpPr>
              <p:nvPr/>
            </p:nvSpPr>
            <p:spPr bwMode="auto">
              <a:xfrm>
                <a:off x="2332" y="15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08" name="Oval 11809"/>
              <p:cNvSpPr>
                <a:spLocks noChangeArrowheads="1"/>
              </p:cNvSpPr>
              <p:nvPr/>
            </p:nvSpPr>
            <p:spPr bwMode="auto">
              <a:xfrm>
                <a:off x="2332" y="29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09" name="Oval 11810"/>
              <p:cNvSpPr>
                <a:spLocks noChangeArrowheads="1"/>
              </p:cNvSpPr>
              <p:nvPr/>
            </p:nvSpPr>
            <p:spPr bwMode="auto">
              <a:xfrm>
                <a:off x="3040" y="16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10" name="Oval 11811"/>
              <p:cNvSpPr>
                <a:spLocks noChangeArrowheads="1"/>
              </p:cNvSpPr>
              <p:nvPr/>
            </p:nvSpPr>
            <p:spPr bwMode="auto">
              <a:xfrm>
                <a:off x="3040" y="13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11" name="Oval 11812"/>
              <p:cNvSpPr>
                <a:spLocks noChangeArrowheads="1"/>
              </p:cNvSpPr>
              <p:nvPr/>
            </p:nvSpPr>
            <p:spPr bwMode="auto">
              <a:xfrm>
                <a:off x="1852" y="29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12" name="Oval 11813"/>
              <p:cNvSpPr>
                <a:spLocks noChangeArrowheads="1"/>
              </p:cNvSpPr>
              <p:nvPr/>
            </p:nvSpPr>
            <p:spPr bwMode="auto">
              <a:xfrm>
                <a:off x="1852" y="21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13" name="Oval 11814"/>
              <p:cNvSpPr>
                <a:spLocks noChangeArrowheads="1"/>
              </p:cNvSpPr>
              <p:nvPr/>
            </p:nvSpPr>
            <p:spPr bwMode="auto">
              <a:xfrm>
                <a:off x="3040" y="16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14" name="Oval 11815"/>
              <p:cNvSpPr>
                <a:spLocks noChangeArrowheads="1"/>
              </p:cNvSpPr>
              <p:nvPr/>
            </p:nvSpPr>
            <p:spPr bwMode="auto">
              <a:xfrm>
                <a:off x="3040" y="15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15" name="Oval 11816"/>
              <p:cNvSpPr>
                <a:spLocks noChangeArrowheads="1"/>
              </p:cNvSpPr>
              <p:nvPr/>
            </p:nvSpPr>
            <p:spPr bwMode="auto">
              <a:xfrm>
                <a:off x="1852" y="30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16" name="Oval 11817"/>
              <p:cNvSpPr>
                <a:spLocks noChangeArrowheads="1"/>
              </p:cNvSpPr>
              <p:nvPr/>
            </p:nvSpPr>
            <p:spPr bwMode="auto">
              <a:xfrm>
                <a:off x="1852" y="27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17" name="Oval 11818"/>
              <p:cNvSpPr>
                <a:spLocks noChangeArrowheads="1"/>
              </p:cNvSpPr>
              <p:nvPr/>
            </p:nvSpPr>
            <p:spPr bwMode="auto">
              <a:xfrm>
                <a:off x="2332" y="24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18" name="Oval 11819"/>
              <p:cNvSpPr>
                <a:spLocks noChangeArrowheads="1"/>
              </p:cNvSpPr>
              <p:nvPr/>
            </p:nvSpPr>
            <p:spPr bwMode="auto">
              <a:xfrm>
                <a:off x="2332" y="16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19" name="Oval 11820"/>
              <p:cNvSpPr>
                <a:spLocks noChangeArrowheads="1"/>
              </p:cNvSpPr>
              <p:nvPr/>
            </p:nvSpPr>
            <p:spPr bwMode="auto">
              <a:xfrm>
                <a:off x="2332" y="27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20" name="Oval 11821"/>
              <p:cNvSpPr>
                <a:spLocks noChangeArrowheads="1"/>
              </p:cNvSpPr>
              <p:nvPr/>
            </p:nvSpPr>
            <p:spPr bwMode="auto">
              <a:xfrm>
                <a:off x="2332" y="20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21" name="Oval 11822"/>
              <p:cNvSpPr>
                <a:spLocks noChangeArrowheads="1"/>
              </p:cNvSpPr>
              <p:nvPr/>
            </p:nvSpPr>
            <p:spPr bwMode="auto">
              <a:xfrm>
                <a:off x="1852" y="30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22" name="Oval 11823"/>
              <p:cNvSpPr>
                <a:spLocks noChangeArrowheads="1"/>
              </p:cNvSpPr>
              <p:nvPr/>
            </p:nvSpPr>
            <p:spPr bwMode="auto">
              <a:xfrm>
                <a:off x="1852" y="22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23" name="Oval 11824"/>
              <p:cNvSpPr>
                <a:spLocks noChangeArrowheads="1"/>
              </p:cNvSpPr>
              <p:nvPr/>
            </p:nvSpPr>
            <p:spPr bwMode="auto">
              <a:xfrm>
                <a:off x="2092" y="29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24" name="Oval 11825"/>
              <p:cNvSpPr>
                <a:spLocks noChangeArrowheads="1"/>
              </p:cNvSpPr>
              <p:nvPr/>
            </p:nvSpPr>
            <p:spPr bwMode="auto">
              <a:xfrm>
                <a:off x="2092" y="19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25" name="Oval 11826"/>
              <p:cNvSpPr>
                <a:spLocks noChangeArrowheads="1"/>
              </p:cNvSpPr>
              <p:nvPr/>
            </p:nvSpPr>
            <p:spPr bwMode="auto">
              <a:xfrm>
                <a:off x="2806" y="20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26" name="Oval 11827"/>
              <p:cNvSpPr>
                <a:spLocks noChangeArrowheads="1"/>
              </p:cNvSpPr>
              <p:nvPr/>
            </p:nvSpPr>
            <p:spPr bwMode="auto">
              <a:xfrm>
                <a:off x="2806" y="15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27" name="Oval 11828"/>
              <p:cNvSpPr>
                <a:spLocks noChangeArrowheads="1"/>
              </p:cNvSpPr>
              <p:nvPr/>
            </p:nvSpPr>
            <p:spPr bwMode="auto">
              <a:xfrm>
                <a:off x="2332" y="13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28" name="Oval 11829"/>
              <p:cNvSpPr>
                <a:spLocks noChangeArrowheads="1"/>
              </p:cNvSpPr>
              <p:nvPr/>
            </p:nvSpPr>
            <p:spPr bwMode="auto">
              <a:xfrm>
                <a:off x="2332" y="31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29" name="Oval 11830"/>
              <p:cNvSpPr>
                <a:spLocks noChangeArrowheads="1"/>
              </p:cNvSpPr>
              <p:nvPr/>
            </p:nvSpPr>
            <p:spPr bwMode="auto">
              <a:xfrm>
                <a:off x="2092" y="156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30" name="Oval 11831"/>
              <p:cNvSpPr>
                <a:spLocks noChangeArrowheads="1"/>
              </p:cNvSpPr>
              <p:nvPr/>
            </p:nvSpPr>
            <p:spPr bwMode="auto">
              <a:xfrm>
                <a:off x="2092" y="29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31" name="Oval 11832"/>
              <p:cNvSpPr>
                <a:spLocks noChangeArrowheads="1"/>
              </p:cNvSpPr>
              <p:nvPr/>
            </p:nvSpPr>
            <p:spPr bwMode="auto">
              <a:xfrm>
                <a:off x="1606" y="30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32" name="Oval 11833"/>
              <p:cNvSpPr>
                <a:spLocks noChangeArrowheads="1"/>
              </p:cNvSpPr>
              <p:nvPr/>
            </p:nvSpPr>
            <p:spPr bwMode="auto">
              <a:xfrm>
                <a:off x="1606" y="30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33" name="Oval 11834"/>
              <p:cNvSpPr>
                <a:spLocks noChangeArrowheads="1"/>
              </p:cNvSpPr>
              <p:nvPr/>
            </p:nvSpPr>
            <p:spPr bwMode="auto">
              <a:xfrm>
                <a:off x="2092" y="29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34" name="Oval 11835"/>
              <p:cNvSpPr>
                <a:spLocks noChangeArrowheads="1"/>
              </p:cNvSpPr>
              <p:nvPr/>
            </p:nvSpPr>
            <p:spPr bwMode="auto">
              <a:xfrm>
                <a:off x="2092" y="16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35" name="Oval 11836"/>
              <p:cNvSpPr>
                <a:spLocks noChangeArrowheads="1"/>
              </p:cNvSpPr>
              <p:nvPr/>
            </p:nvSpPr>
            <p:spPr bwMode="auto">
              <a:xfrm>
                <a:off x="2332" y="137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36" name="Oval 11837"/>
              <p:cNvSpPr>
                <a:spLocks noChangeArrowheads="1"/>
              </p:cNvSpPr>
              <p:nvPr/>
            </p:nvSpPr>
            <p:spPr bwMode="auto">
              <a:xfrm>
                <a:off x="2332" y="30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37" name="Oval 11838"/>
              <p:cNvSpPr>
                <a:spLocks noChangeArrowheads="1"/>
              </p:cNvSpPr>
              <p:nvPr/>
            </p:nvSpPr>
            <p:spPr bwMode="auto">
              <a:xfrm>
                <a:off x="2806" y="14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38" name="Oval 11839"/>
              <p:cNvSpPr>
                <a:spLocks noChangeArrowheads="1"/>
              </p:cNvSpPr>
              <p:nvPr/>
            </p:nvSpPr>
            <p:spPr bwMode="auto">
              <a:xfrm>
                <a:off x="2806" y="22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39" name="Oval 11840"/>
              <p:cNvSpPr>
                <a:spLocks noChangeArrowheads="1"/>
              </p:cNvSpPr>
              <p:nvPr/>
            </p:nvSpPr>
            <p:spPr bwMode="auto">
              <a:xfrm>
                <a:off x="3274" y="11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40" name="Oval 11841"/>
              <p:cNvSpPr>
                <a:spLocks noChangeArrowheads="1"/>
              </p:cNvSpPr>
              <p:nvPr/>
            </p:nvSpPr>
            <p:spPr bwMode="auto">
              <a:xfrm>
                <a:off x="3274" y="16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41" name="Oval 11842"/>
              <p:cNvSpPr>
                <a:spLocks noChangeArrowheads="1"/>
              </p:cNvSpPr>
              <p:nvPr/>
            </p:nvSpPr>
            <p:spPr bwMode="auto">
              <a:xfrm>
                <a:off x="2806" y="14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42" name="Oval 11843"/>
              <p:cNvSpPr>
                <a:spLocks noChangeArrowheads="1"/>
              </p:cNvSpPr>
              <p:nvPr/>
            </p:nvSpPr>
            <p:spPr bwMode="auto">
              <a:xfrm>
                <a:off x="2806" y="18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43" name="Oval 11844"/>
              <p:cNvSpPr>
                <a:spLocks noChangeArrowheads="1"/>
              </p:cNvSpPr>
              <p:nvPr/>
            </p:nvSpPr>
            <p:spPr bwMode="auto">
              <a:xfrm>
                <a:off x="2572" y="14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44" name="Oval 11845"/>
              <p:cNvSpPr>
                <a:spLocks noChangeArrowheads="1"/>
              </p:cNvSpPr>
              <p:nvPr/>
            </p:nvSpPr>
            <p:spPr bwMode="auto">
              <a:xfrm>
                <a:off x="2572" y="25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45" name="Oval 11846"/>
              <p:cNvSpPr>
                <a:spLocks noChangeArrowheads="1"/>
              </p:cNvSpPr>
              <p:nvPr/>
            </p:nvSpPr>
            <p:spPr bwMode="auto">
              <a:xfrm>
                <a:off x="2092" y="33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46" name="Oval 11847"/>
              <p:cNvSpPr>
                <a:spLocks noChangeArrowheads="1"/>
              </p:cNvSpPr>
              <p:nvPr/>
            </p:nvSpPr>
            <p:spPr bwMode="auto">
              <a:xfrm>
                <a:off x="2092" y="19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47" name="Oval 11848"/>
              <p:cNvSpPr>
                <a:spLocks noChangeArrowheads="1"/>
              </p:cNvSpPr>
              <p:nvPr/>
            </p:nvSpPr>
            <p:spPr bwMode="auto">
              <a:xfrm>
                <a:off x="1606" y="291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48" name="Oval 11849"/>
              <p:cNvSpPr>
                <a:spLocks noChangeArrowheads="1"/>
              </p:cNvSpPr>
              <p:nvPr/>
            </p:nvSpPr>
            <p:spPr bwMode="auto">
              <a:xfrm>
                <a:off x="1606" y="28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49" name="Oval 11850"/>
              <p:cNvSpPr>
                <a:spLocks noChangeArrowheads="1"/>
              </p:cNvSpPr>
              <p:nvPr/>
            </p:nvSpPr>
            <p:spPr bwMode="auto">
              <a:xfrm>
                <a:off x="2572" y="16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50" name="Oval 11851"/>
              <p:cNvSpPr>
                <a:spLocks noChangeArrowheads="1"/>
              </p:cNvSpPr>
              <p:nvPr/>
            </p:nvSpPr>
            <p:spPr bwMode="auto">
              <a:xfrm>
                <a:off x="2572" y="19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51" name="Oval 11852"/>
              <p:cNvSpPr>
                <a:spLocks noChangeArrowheads="1"/>
              </p:cNvSpPr>
              <p:nvPr/>
            </p:nvSpPr>
            <p:spPr bwMode="auto">
              <a:xfrm>
                <a:off x="2572" y="13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52" name="Oval 11853"/>
              <p:cNvSpPr>
                <a:spLocks noChangeArrowheads="1"/>
              </p:cNvSpPr>
              <p:nvPr/>
            </p:nvSpPr>
            <p:spPr bwMode="auto">
              <a:xfrm>
                <a:off x="2572" y="24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53" name="Oval 11854"/>
              <p:cNvSpPr>
                <a:spLocks noChangeArrowheads="1"/>
              </p:cNvSpPr>
              <p:nvPr/>
            </p:nvSpPr>
            <p:spPr bwMode="auto">
              <a:xfrm>
                <a:off x="2806" y="11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54" name="Oval 11855"/>
              <p:cNvSpPr>
                <a:spLocks noChangeArrowheads="1"/>
              </p:cNvSpPr>
              <p:nvPr/>
            </p:nvSpPr>
            <p:spPr bwMode="auto">
              <a:xfrm>
                <a:off x="2806" y="25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55" name="Oval 11856"/>
              <p:cNvSpPr>
                <a:spLocks noChangeArrowheads="1"/>
              </p:cNvSpPr>
              <p:nvPr/>
            </p:nvSpPr>
            <p:spPr bwMode="auto">
              <a:xfrm>
                <a:off x="1852" y="21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56" name="Oval 11857"/>
              <p:cNvSpPr>
                <a:spLocks noChangeArrowheads="1"/>
              </p:cNvSpPr>
              <p:nvPr/>
            </p:nvSpPr>
            <p:spPr bwMode="auto">
              <a:xfrm>
                <a:off x="1852" y="30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57" name="Oval 11858"/>
              <p:cNvSpPr>
                <a:spLocks noChangeArrowheads="1"/>
              </p:cNvSpPr>
              <p:nvPr/>
            </p:nvSpPr>
            <p:spPr bwMode="auto">
              <a:xfrm>
                <a:off x="1852" y="31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58" name="Oval 11859"/>
              <p:cNvSpPr>
                <a:spLocks noChangeArrowheads="1"/>
              </p:cNvSpPr>
              <p:nvPr/>
            </p:nvSpPr>
            <p:spPr bwMode="auto">
              <a:xfrm>
                <a:off x="1852" y="22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59" name="Oval 11860"/>
              <p:cNvSpPr>
                <a:spLocks noChangeArrowheads="1"/>
              </p:cNvSpPr>
              <p:nvPr/>
            </p:nvSpPr>
            <p:spPr bwMode="auto">
              <a:xfrm>
                <a:off x="1606" y="28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60" name="Oval 11861"/>
              <p:cNvSpPr>
                <a:spLocks noChangeArrowheads="1"/>
              </p:cNvSpPr>
              <p:nvPr/>
            </p:nvSpPr>
            <p:spPr bwMode="auto">
              <a:xfrm>
                <a:off x="1606" y="32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61" name="Oval 11862"/>
              <p:cNvSpPr>
                <a:spLocks noChangeArrowheads="1"/>
              </p:cNvSpPr>
              <p:nvPr/>
            </p:nvSpPr>
            <p:spPr bwMode="auto">
              <a:xfrm>
                <a:off x="2572" y="19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62" name="Oval 11863"/>
              <p:cNvSpPr>
                <a:spLocks noChangeArrowheads="1"/>
              </p:cNvSpPr>
              <p:nvPr/>
            </p:nvSpPr>
            <p:spPr bwMode="auto">
              <a:xfrm>
                <a:off x="2572" y="17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63" name="Oval 11864"/>
              <p:cNvSpPr>
                <a:spLocks noChangeArrowheads="1"/>
              </p:cNvSpPr>
              <p:nvPr/>
            </p:nvSpPr>
            <p:spPr bwMode="auto">
              <a:xfrm>
                <a:off x="1852" y="20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64" name="Oval 11865"/>
              <p:cNvSpPr>
                <a:spLocks noChangeArrowheads="1"/>
              </p:cNvSpPr>
              <p:nvPr/>
            </p:nvSpPr>
            <p:spPr bwMode="auto">
              <a:xfrm>
                <a:off x="1852" y="28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65" name="Oval 11866"/>
              <p:cNvSpPr>
                <a:spLocks noChangeArrowheads="1"/>
              </p:cNvSpPr>
              <p:nvPr/>
            </p:nvSpPr>
            <p:spPr bwMode="auto">
              <a:xfrm>
                <a:off x="2806" y="11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7166" name="Oval 11867"/>
              <p:cNvSpPr>
                <a:spLocks noChangeArrowheads="1"/>
              </p:cNvSpPr>
              <p:nvPr/>
            </p:nvSpPr>
            <p:spPr bwMode="auto">
              <a:xfrm>
                <a:off x="2806" y="24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</p:grpSp>
        <p:grpSp>
          <p:nvGrpSpPr>
            <p:cNvPr id="15" name="Group 12069"/>
            <p:cNvGrpSpPr>
              <a:grpSpLocks/>
            </p:cNvGrpSpPr>
            <p:nvPr/>
          </p:nvGrpSpPr>
          <p:grpSpPr bwMode="auto">
            <a:xfrm>
              <a:off x="1606" y="1092"/>
              <a:ext cx="2160" cy="2298"/>
              <a:chOff x="1606" y="1092"/>
              <a:chExt cx="2160" cy="2298"/>
            </a:xfrm>
          </p:grpSpPr>
          <p:sp>
            <p:nvSpPr>
              <p:cNvPr id="126798" name="Oval 11869"/>
              <p:cNvSpPr>
                <a:spLocks noChangeArrowheads="1"/>
              </p:cNvSpPr>
              <p:nvPr/>
            </p:nvSpPr>
            <p:spPr bwMode="auto">
              <a:xfrm>
                <a:off x="1852" y="22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799" name="Oval 11870"/>
              <p:cNvSpPr>
                <a:spLocks noChangeArrowheads="1"/>
              </p:cNvSpPr>
              <p:nvPr/>
            </p:nvSpPr>
            <p:spPr bwMode="auto">
              <a:xfrm>
                <a:off x="1852" y="31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00" name="Oval 11871"/>
              <p:cNvSpPr>
                <a:spLocks noChangeArrowheads="1"/>
              </p:cNvSpPr>
              <p:nvPr/>
            </p:nvSpPr>
            <p:spPr bwMode="auto">
              <a:xfrm>
                <a:off x="1606" y="30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01" name="Oval 11872"/>
              <p:cNvSpPr>
                <a:spLocks noChangeArrowheads="1"/>
              </p:cNvSpPr>
              <p:nvPr/>
            </p:nvSpPr>
            <p:spPr bwMode="auto">
              <a:xfrm>
                <a:off x="1606" y="29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02" name="Oval 11873"/>
              <p:cNvSpPr>
                <a:spLocks noChangeArrowheads="1"/>
              </p:cNvSpPr>
              <p:nvPr/>
            </p:nvSpPr>
            <p:spPr bwMode="auto">
              <a:xfrm>
                <a:off x="2092" y="27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03" name="Oval 11874"/>
              <p:cNvSpPr>
                <a:spLocks noChangeArrowheads="1"/>
              </p:cNvSpPr>
              <p:nvPr/>
            </p:nvSpPr>
            <p:spPr bwMode="auto">
              <a:xfrm>
                <a:off x="2092" y="27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04" name="Oval 11875"/>
              <p:cNvSpPr>
                <a:spLocks noChangeArrowheads="1"/>
              </p:cNvSpPr>
              <p:nvPr/>
            </p:nvSpPr>
            <p:spPr bwMode="auto">
              <a:xfrm>
                <a:off x="1852" y="24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05" name="Oval 11876"/>
              <p:cNvSpPr>
                <a:spLocks noChangeArrowheads="1"/>
              </p:cNvSpPr>
              <p:nvPr/>
            </p:nvSpPr>
            <p:spPr bwMode="auto">
              <a:xfrm>
                <a:off x="1852" y="31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06" name="Oval 11877"/>
              <p:cNvSpPr>
                <a:spLocks noChangeArrowheads="1"/>
              </p:cNvSpPr>
              <p:nvPr/>
            </p:nvSpPr>
            <p:spPr bwMode="auto">
              <a:xfrm>
                <a:off x="2332" y="17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07" name="Oval 11878"/>
              <p:cNvSpPr>
                <a:spLocks noChangeArrowheads="1"/>
              </p:cNvSpPr>
              <p:nvPr/>
            </p:nvSpPr>
            <p:spPr bwMode="auto">
              <a:xfrm>
                <a:off x="2332" y="25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08" name="Oval 11879"/>
              <p:cNvSpPr>
                <a:spLocks noChangeArrowheads="1"/>
              </p:cNvSpPr>
              <p:nvPr/>
            </p:nvSpPr>
            <p:spPr bwMode="auto">
              <a:xfrm>
                <a:off x="3040" y="16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09" name="Oval 11880"/>
              <p:cNvSpPr>
                <a:spLocks noChangeArrowheads="1"/>
              </p:cNvSpPr>
              <p:nvPr/>
            </p:nvSpPr>
            <p:spPr bwMode="auto">
              <a:xfrm>
                <a:off x="3040" y="16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10" name="Oval 11881"/>
              <p:cNvSpPr>
                <a:spLocks noChangeArrowheads="1"/>
              </p:cNvSpPr>
              <p:nvPr/>
            </p:nvSpPr>
            <p:spPr bwMode="auto">
              <a:xfrm>
                <a:off x="2572" y="15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11" name="Oval 11882"/>
              <p:cNvSpPr>
                <a:spLocks noChangeArrowheads="1"/>
              </p:cNvSpPr>
              <p:nvPr/>
            </p:nvSpPr>
            <p:spPr bwMode="auto">
              <a:xfrm>
                <a:off x="2572" y="22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12" name="Oval 11883"/>
              <p:cNvSpPr>
                <a:spLocks noChangeArrowheads="1"/>
              </p:cNvSpPr>
              <p:nvPr/>
            </p:nvSpPr>
            <p:spPr bwMode="auto">
              <a:xfrm>
                <a:off x="2332" y="24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13" name="Oval 11884"/>
              <p:cNvSpPr>
                <a:spLocks noChangeArrowheads="1"/>
              </p:cNvSpPr>
              <p:nvPr/>
            </p:nvSpPr>
            <p:spPr bwMode="auto">
              <a:xfrm>
                <a:off x="2332" y="19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14" name="Oval 11885"/>
              <p:cNvSpPr>
                <a:spLocks noChangeArrowheads="1"/>
              </p:cNvSpPr>
              <p:nvPr/>
            </p:nvSpPr>
            <p:spPr bwMode="auto">
              <a:xfrm>
                <a:off x="1606" y="30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15" name="Oval 11886"/>
              <p:cNvSpPr>
                <a:spLocks noChangeArrowheads="1"/>
              </p:cNvSpPr>
              <p:nvPr/>
            </p:nvSpPr>
            <p:spPr bwMode="auto">
              <a:xfrm>
                <a:off x="1606" y="29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36" name="Oval 11887"/>
              <p:cNvSpPr>
                <a:spLocks noChangeArrowheads="1"/>
              </p:cNvSpPr>
              <p:nvPr/>
            </p:nvSpPr>
            <p:spPr bwMode="auto">
              <a:xfrm>
                <a:off x="2806" y="19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37" name="Oval 11888"/>
              <p:cNvSpPr>
                <a:spLocks noChangeArrowheads="1"/>
              </p:cNvSpPr>
              <p:nvPr/>
            </p:nvSpPr>
            <p:spPr bwMode="auto">
              <a:xfrm>
                <a:off x="2806" y="16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39" name="Oval 11889"/>
              <p:cNvSpPr>
                <a:spLocks noChangeArrowheads="1"/>
              </p:cNvSpPr>
              <p:nvPr/>
            </p:nvSpPr>
            <p:spPr bwMode="auto">
              <a:xfrm>
                <a:off x="2806" y="13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40" name="Oval 11890"/>
              <p:cNvSpPr>
                <a:spLocks noChangeArrowheads="1"/>
              </p:cNvSpPr>
              <p:nvPr/>
            </p:nvSpPr>
            <p:spPr bwMode="auto">
              <a:xfrm>
                <a:off x="2806" y="25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41" name="Oval 11891"/>
              <p:cNvSpPr>
                <a:spLocks noChangeArrowheads="1"/>
              </p:cNvSpPr>
              <p:nvPr/>
            </p:nvSpPr>
            <p:spPr bwMode="auto">
              <a:xfrm>
                <a:off x="1606" y="33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42" name="Oval 11892"/>
              <p:cNvSpPr>
                <a:spLocks noChangeArrowheads="1"/>
              </p:cNvSpPr>
              <p:nvPr/>
            </p:nvSpPr>
            <p:spPr bwMode="auto">
              <a:xfrm>
                <a:off x="1606" y="29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43" name="Oval 11893"/>
              <p:cNvSpPr>
                <a:spLocks noChangeArrowheads="1"/>
              </p:cNvSpPr>
              <p:nvPr/>
            </p:nvSpPr>
            <p:spPr bwMode="auto">
              <a:xfrm>
                <a:off x="2332" y="17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44" name="Oval 11894"/>
              <p:cNvSpPr>
                <a:spLocks noChangeArrowheads="1"/>
              </p:cNvSpPr>
              <p:nvPr/>
            </p:nvSpPr>
            <p:spPr bwMode="auto">
              <a:xfrm>
                <a:off x="2332" y="27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45" name="Oval 11895"/>
              <p:cNvSpPr>
                <a:spLocks noChangeArrowheads="1"/>
              </p:cNvSpPr>
              <p:nvPr/>
            </p:nvSpPr>
            <p:spPr bwMode="auto">
              <a:xfrm>
                <a:off x="2092" y="22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46" name="Oval 11896"/>
              <p:cNvSpPr>
                <a:spLocks noChangeArrowheads="1"/>
              </p:cNvSpPr>
              <p:nvPr/>
            </p:nvSpPr>
            <p:spPr bwMode="auto">
              <a:xfrm>
                <a:off x="2092" y="24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47" name="Oval 11897"/>
              <p:cNvSpPr>
                <a:spLocks noChangeArrowheads="1"/>
              </p:cNvSpPr>
              <p:nvPr/>
            </p:nvSpPr>
            <p:spPr bwMode="auto">
              <a:xfrm>
                <a:off x="3040" y="12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48" name="Oval 11898"/>
              <p:cNvSpPr>
                <a:spLocks noChangeArrowheads="1"/>
              </p:cNvSpPr>
              <p:nvPr/>
            </p:nvSpPr>
            <p:spPr bwMode="auto">
              <a:xfrm>
                <a:off x="3040" y="19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49" name="Oval 11899"/>
              <p:cNvSpPr>
                <a:spLocks noChangeArrowheads="1"/>
              </p:cNvSpPr>
              <p:nvPr/>
            </p:nvSpPr>
            <p:spPr bwMode="auto">
              <a:xfrm>
                <a:off x="2572" y="219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50" name="Oval 11900"/>
              <p:cNvSpPr>
                <a:spLocks noChangeArrowheads="1"/>
              </p:cNvSpPr>
              <p:nvPr/>
            </p:nvSpPr>
            <p:spPr bwMode="auto">
              <a:xfrm>
                <a:off x="2572" y="17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51" name="Oval 11901"/>
              <p:cNvSpPr>
                <a:spLocks noChangeArrowheads="1"/>
              </p:cNvSpPr>
              <p:nvPr/>
            </p:nvSpPr>
            <p:spPr bwMode="auto">
              <a:xfrm>
                <a:off x="1852" y="33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52" name="Oval 11902"/>
              <p:cNvSpPr>
                <a:spLocks noChangeArrowheads="1"/>
              </p:cNvSpPr>
              <p:nvPr/>
            </p:nvSpPr>
            <p:spPr bwMode="auto">
              <a:xfrm>
                <a:off x="1852" y="20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53" name="Oval 11903"/>
              <p:cNvSpPr>
                <a:spLocks noChangeArrowheads="1"/>
              </p:cNvSpPr>
              <p:nvPr/>
            </p:nvSpPr>
            <p:spPr bwMode="auto">
              <a:xfrm>
                <a:off x="2092" y="23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54" name="Oval 11904"/>
              <p:cNvSpPr>
                <a:spLocks noChangeArrowheads="1"/>
              </p:cNvSpPr>
              <p:nvPr/>
            </p:nvSpPr>
            <p:spPr bwMode="auto">
              <a:xfrm>
                <a:off x="2092" y="22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55" name="Oval 11905"/>
              <p:cNvSpPr>
                <a:spLocks noChangeArrowheads="1"/>
              </p:cNvSpPr>
              <p:nvPr/>
            </p:nvSpPr>
            <p:spPr bwMode="auto">
              <a:xfrm>
                <a:off x="1852" y="22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56" name="Oval 11906"/>
              <p:cNvSpPr>
                <a:spLocks noChangeArrowheads="1"/>
              </p:cNvSpPr>
              <p:nvPr/>
            </p:nvSpPr>
            <p:spPr bwMode="auto">
              <a:xfrm>
                <a:off x="1852" y="30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57" name="Oval 11907"/>
              <p:cNvSpPr>
                <a:spLocks noChangeArrowheads="1"/>
              </p:cNvSpPr>
              <p:nvPr/>
            </p:nvSpPr>
            <p:spPr bwMode="auto">
              <a:xfrm>
                <a:off x="2332" y="20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58" name="Oval 11908"/>
              <p:cNvSpPr>
                <a:spLocks noChangeArrowheads="1"/>
              </p:cNvSpPr>
              <p:nvPr/>
            </p:nvSpPr>
            <p:spPr bwMode="auto">
              <a:xfrm>
                <a:off x="2332" y="27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59" name="Oval 11909"/>
              <p:cNvSpPr>
                <a:spLocks noChangeArrowheads="1"/>
              </p:cNvSpPr>
              <p:nvPr/>
            </p:nvSpPr>
            <p:spPr bwMode="auto">
              <a:xfrm>
                <a:off x="2572" y="238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60" name="Oval 11910"/>
              <p:cNvSpPr>
                <a:spLocks noChangeArrowheads="1"/>
              </p:cNvSpPr>
              <p:nvPr/>
            </p:nvSpPr>
            <p:spPr bwMode="auto">
              <a:xfrm>
                <a:off x="2572" y="14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61" name="Oval 11911"/>
              <p:cNvSpPr>
                <a:spLocks noChangeArrowheads="1"/>
              </p:cNvSpPr>
              <p:nvPr/>
            </p:nvSpPr>
            <p:spPr bwMode="auto">
              <a:xfrm>
                <a:off x="1606" y="32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62" name="Oval 11912"/>
              <p:cNvSpPr>
                <a:spLocks noChangeArrowheads="1"/>
              </p:cNvSpPr>
              <p:nvPr/>
            </p:nvSpPr>
            <p:spPr bwMode="auto">
              <a:xfrm>
                <a:off x="1606" y="32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63" name="Oval 11913"/>
              <p:cNvSpPr>
                <a:spLocks noChangeArrowheads="1"/>
              </p:cNvSpPr>
              <p:nvPr/>
            </p:nvSpPr>
            <p:spPr bwMode="auto">
              <a:xfrm>
                <a:off x="1852" y="26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64" name="Oval 11914"/>
              <p:cNvSpPr>
                <a:spLocks noChangeArrowheads="1"/>
              </p:cNvSpPr>
              <p:nvPr/>
            </p:nvSpPr>
            <p:spPr bwMode="auto">
              <a:xfrm>
                <a:off x="1852" y="31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65" name="Oval 11915"/>
              <p:cNvSpPr>
                <a:spLocks noChangeArrowheads="1"/>
              </p:cNvSpPr>
              <p:nvPr/>
            </p:nvSpPr>
            <p:spPr bwMode="auto">
              <a:xfrm>
                <a:off x="2092" y="21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66" name="Oval 11916"/>
              <p:cNvSpPr>
                <a:spLocks noChangeArrowheads="1"/>
              </p:cNvSpPr>
              <p:nvPr/>
            </p:nvSpPr>
            <p:spPr bwMode="auto">
              <a:xfrm>
                <a:off x="2092" y="21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16767" name="Oval 11917"/>
              <p:cNvSpPr>
                <a:spLocks noChangeArrowheads="1"/>
              </p:cNvSpPr>
              <p:nvPr/>
            </p:nvSpPr>
            <p:spPr bwMode="auto">
              <a:xfrm>
                <a:off x="1852" y="274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16" name="Oval 11918"/>
              <p:cNvSpPr>
                <a:spLocks noChangeArrowheads="1"/>
              </p:cNvSpPr>
              <p:nvPr/>
            </p:nvSpPr>
            <p:spPr bwMode="auto">
              <a:xfrm>
                <a:off x="1852" y="30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17" name="Oval 11919"/>
              <p:cNvSpPr>
                <a:spLocks noChangeArrowheads="1"/>
              </p:cNvSpPr>
              <p:nvPr/>
            </p:nvSpPr>
            <p:spPr bwMode="auto">
              <a:xfrm>
                <a:off x="3040" y="133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18" name="Oval 11920"/>
              <p:cNvSpPr>
                <a:spLocks noChangeArrowheads="1"/>
              </p:cNvSpPr>
              <p:nvPr/>
            </p:nvSpPr>
            <p:spPr bwMode="auto">
              <a:xfrm>
                <a:off x="3040" y="14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19" name="Oval 11921"/>
              <p:cNvSpPr>
                <a:spLocks noChangeArrowheads="1"/>
              </p:cNvSpPr>
              <p:nvPr/>
            </p:nvSpPr>
            <p:spPr bwMode="auto">
              <a:xfrm>
                <a:off x="2806" y="31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20" name="Oval 11922"/>
              <p:cNvSpPr>
                <a:spLocks noChangeArrowheads="1"/>
              </p:cNvSpPr>
              <p:nvPr/>
            </p:nvSpPr>
            <p:spPr bwMode="auto">
              <a:xfrm>
                <a:off x="2806" y="11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21" name="Oval 11923"/>
              <p:cNvSpPr>
                <a:spLocks noChangeArrowheads="1"/>
              </p:cNvSpPr>
              <p:nvPr/>
            </p:nvSpPr>
            <p:spPr bwMode="auto">
              <a:xfrm>
                <a:off x="2092" y="25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22" name="Oval 11924"/>
              <p:cNvSpPr>
                <a:spLocks noChangeArrowheads="1"/>
              </p:cNvSpPr>
              <p:nvPr/>
            </p:nvSpPr>
            <p:spPr bwMode="auto">
              <a:xfrm>
                <a:off x="2092" y="25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23" name="Oval 11925"/>
              <p:cNvSpPr>
                <a:spLocks noChangeArrowheads="1"/>
              </p:cNvSpPr>
              <p:nvPr/>
            </p:nvSpPr>
            <p:spPr bwMode="auto">
              <a:xfrm>
                <a:off x="2332" y="18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24" name="Oval 11926"/>
              <p:cNvSpPr>
                <a:spLocks noChangeArrowheads="1"/>
              </p:cNvSpPr>
              <p:nvPr/>
            </p:nvSpPr>
            <p:spPr bwMode="auto">
              <a:xfrm>
                <a:off x="2332" y="24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25" name="Oval 11927"/>
              <p:cNvSpPr>
                <a:spLocks noChangeArrowheads="1"/>
              </p:cNvSpPr>
              <p:nvPr/>
            </p:nvSpPr>
            <p:spPr bwMode="auto">
              <a:xfrm>
                <a:off x="2572" y="12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26" name="Oval 11928"/>
              <p:cNvSpPr>
                <a:spLocks noChangeArrowheads="1"/>
              </p:cNvSpPr>
              <p:nvPr/>
            </p:nvSpPr>
            <p:spPr bwMode="auto">
              <a:xfrm>
                <a:off x="2572" y="335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27" name="Oval 11929"/>
              <p:cNvSpPr>
                <a:spLocks noChangeArrowheads="1"/>
              </p:cNvSpPr>
              <p:nvPr/>
            </p:nvSpPr>
            <p:spPr bwMode="auto">
              <a:xfrm>
                <a:off x="1606" y="30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28" name="Oval 11930"/>
              <p:cNvSpPr>
                <a:spLocks noChangeArrowheads="1"/>
              </p:cNvSpPr>
              <p:nvPr/>
            </p:nvSpPr>
            <p:spPr bwMode="auto">
              <a:xfrm>
                <a:off x="1606" y="28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29" name="Oval 11931"/>
              <p:cNvSpPr>
                <a:spLocks noChangeArrowheads="1"/>
              </p:cNvSpPr>
              <p:nvPr/>
            </p:nvSpPr>
            <p:spPr bwMode="auto">
              <a:xfrm>
                <a:off x="2806" y="21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30" name="Oval 11932"/>
              <p:cNvSpPr>
                <a:spLocks noChangeArrowheads="1"/>
              </p:cNvSpPr>
              <p:nvPr/>
            </p:nvSpPr>
            <p:spPr bwMode="auto">
              <a:xfrm>
                <a:off x="2806" y="16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31" name="Oval 11933"/>
              <p:cNvSpPr>
                <a:spLocks noChangeArrowheads="1"/>
              </p:cNvSpPr>
              <p:nvPr/>
            </p:nvSpPr>
            <p:spPr bwMode="auto">
              <a:xfrm>
                <a:off x="2572" y="33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32" name="Oval 11934"/>
              <p:cNvSpPr>
                <a:spLocks noChangeArrowheads="1"/>
              </p:cNvSpPr>
              <p:nvPr/>
            </p:nvSpPr>
            <p:spPr bwMode="auto">
              <a:xfrm>
                <a:off x="2572" y="11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33" name="Oval 11935"/>
              <p:cNvSpPr>
                <a:spLocks noChangeArrowheads="1"/>
              </p:cNvSpPr>
              <p:nvPr/>
            </p:nvSpPr>
            <p:spPr bwMode="auto">
              <a:xfrm>
                <a:off x="2806" y="22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34" name="Oval 11936"/>
              <p:cNvSpPr>
                <a:spLocks noChangeArrowheads="1"/>
              </p:cNvSpPr>
              <p:nvPr/>
            </p:nvSpPr>
            <p:spPr bwMode="auto">
              <a:xfrm>
                <a:off x="2806" y="12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35" name="Oval 11937"/>
              <p:cNvSpPr>
                <a:spLocks noChangeArrowheads="1"/>
              </p:cNvSpPr>
              <p:nvPr/>
            </p:nvSpPr>
            <p:spPr bwMode="auto">
              <a:xfrm>
                <a:off x="2332" y="23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36" name="Oval 11938"/>
              <p:cNvSpPr>
                <a:spLocks noChangeArrowheads="1"/>
              </p:cNvSpPr>
              <p:nvPr/>
            </p:nvSpPr>
            <p:spPr bwMode="auto">
              <a:xfrm>
                <a:off x="2332" y="20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37" name="Oval 11939"/>
              <p:cNvSpPr>
                <a:spLocks noChangeArrowheads="1"/>
              </p:cNvSpPr>
              <p:nvPr/>
            </p:nvSpPr>
            <p:spPr bwMode="auto">
              <a:xfrm>
                <a:off x="3040" y="282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38" name="Oval 11940"/>
              <p:cNvSpPr>
                <a:spLocks noChangeArrowheads="1"/>
              </p:cNvSpPr>
              <p:nvPr/>
            </p:nvSpPr>
            <p:spPr bwMode="auto">
              <a:xfrm>
                <a:off x="3040" y="11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39" name="Oval 11941"/>
              <p:cNvSpPr>
                <a:spLocks noChangeArrowheads="1"/>
              </p:cNvSpPr>
              <p:nvPr/>
            </p:nvSpPr>
            <p:spPr bwMode="auto">
              <a:xfrm>
                <a:off x="3502" y="11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40" name="Oval 11942"/>
              <p:cNvSpPr>
                <a:spLocks noChangeArrowheads="1"/>
              </p:cNvSpPr>
              <p:nvPr/>
            </p:nvSpPr>
            <p:spPr bwMode="auto">
              <a:xfrm>
                <a:off x="3502" y="17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41" name="Oval 11943"/>
              <p:cNvSpPr>
                <a:spLocks noChangeArrowheads="1"/>
              </p:cNvSpPr>
              <p:nvPr/>
            </p:nvSpPr>
            <p:spPr bwMode="auto">
              <a:xfrm>
                <a:off x="2092" y="23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42" name="Oval 11944"/>
              <p:cNvSpPr>
                <a:spLocks noChangeArrowheads="1"/>
              </p:cNvSpPr>
              <p:nvPr/>
            </p:nvSpPr>
            <p:spPr bwMode="auto">
              <a:xfrm>
                <a:off x="2092" y="27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43" name="Oval 11945"/>
              <p:cNvSpPr>
                <a:spLocks noChangeArrowheads="1"/>
              </p:cNvSpPr>
              <p:nvPr/>
            </p:nvSpPr>
            <p:spPr bwMode="auto">
              <a:xfrm>
                <a:off x="2092" y="24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44" name="Oval 11946"/>
              <p:cNvSpPr>
                <a:spLocks noChangeArrowheads="1"/>
              </p:cNvSpPr>
              <p:nvPr/>
            </p:nvSpPr>
            <p:spPr bwMode="auto">
              <a:xfrm>
                <a:off x="2092" y="24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45" name="Oval 11947"/>
              <p:cNvSpPr>
                <a:spLocks noChangeArrowheads="1"/>
              </p:cNvSpPr>
              <p:nvPr/>
            </p:nvSpPr>
            <p:spPr bwMode="auto">
              <a:xfrm>
                <a:off x="2332" y="22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46" name="Oval 11948"/>
              <p:cNvSpPr>
                <a:spLocks noChangeArrowheads="1"/>
              </p:cNvSpPr>
              <p:nvPr/>
            </p:nvSpPr>
            <p:spPr bwMode="auto">
              <a:xfrm>
                <a:off x="2332" y="16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47" name="Oval 11949"/>
              <p:cNvSpPr>
                <a:spLocks noChangeArrowheads="1"/>
              </p:cNvSpPr>
              <p:nvPr/>
            </p:nvSpPr>
            <p:spPr bwMode="auto">
              <a:xfrm>
                <a:off x="1852" y="24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48" name="Oval 11950"/>
              <p:cNvSpPr>
                <a:spLocks noChangeArrowheads="1"/>
              </p:cNvSpPr>
              <p:nvPr/>
            </p:nvSpPr>
            <p:spPr bwMode="auto">
              <a:xfrm>
                <a:off x="1852" y="31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49" name="Oval 11951"/>
              <p:cNvSpPr>
                <a:spLocks noChangeArrowheads="1"/>
              </p:cNvSpPr>
              <p:nvPr/>
            </p:nvSpPr>
            <p:spPr bwMode="auto">
              <a:xfrm>
                <a:off x="1852" y="32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50" name="Oval 11952"/>
              <p:cNvSpPr>
                <a:spLocks noChangeArrowheads="1"/>
              </p:cNvSpPr>
              <p:nvPr/>
            </p:nvSpPr>
            <p:spPr bwMode="auto">
              <a:xfrm>
                <a:off x="1852" y="28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51" name="Oval 11953"/>
              <p:cNvSpPr>
                <a:spLocks noChangeArrowheads="1"/>
              </p:cNvSpPr>
              <p:nvPr/>
            </p:nvSpPr>
            <p:spPr bwMode="auto">
              <a:xfrm>
                <a:off x="1852" y="24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52" name="Oval 11954"/>
              <p:cNvSpPr>
                <a:spLocks noChangeArrowheads="1"/>
              </p:cNvSpPr>
              <p:nvPr/>
            </p:nvSpPr>
            <p:spPr bwMode="auto">
              <a:xfrm>
                <a:off x="1852" y="30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53" name="Oval 11955"/>
              <p:cNvSpPr>
                <a:spLocks noChangeArrowheads="1"/>
              </p:cNvSpPr>
              <p:nvPr/>
            </p:nvSpPr>
            <p:spPr bwMode="auto">
              <a:xfrm>
                <a:off x="2092" y="23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54" name="Oval 11956"/>
              <p:cNvSpPr>
                <a:spLocks noChangeArrowheads="1"/>
              </p:cNvSpPr>
              <p:nvPr/>
            </p:nvSpPr>
            <p:spPr bwMode="auto">
              <a:xfrm>
                <a:off x="2092" y="28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55" name="Oval 11957"/>
              <p:cNvSpPr>
                <a:spLocks noChangeArrowheads="1"/>
              </p:cNvSpPr>
              <p:nvPr/>
            </p:nvSpPr>
            <p:spPr bwMode="auto">
              <a:xfrm>
                <a:off x="1852" y="22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56" name="Oval 11958"/>
              <p:cNvSpPr>
                <a:spLocks noChangeArrowheads="1"/>
              </p:cNvSpPr>
              <p:nvPr/>
            </p:nvSpPr>
            <p:spPr bwMode="auto">
              <a:xfrm>
                <a:off x="1852" y="28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57" name="Oval 11959"/>
              <p:cNvSpPr>
                <a:spLocks noChangeArrowheads="1"/>
              </p:cNvSpPr>
              <p:nvPr/>
            </p:nvSpPr>
            <p:spPr bwMode="auto">
              <a:xfrm>
                <a:off x="1852" y="24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58" name="Oval 11960"/>
              <p:cNvSpPr>
                <a:spLocks noChangeArrowheads="1"/>
              </p:cNvSpPr>
              <p:nvPr/>
            </p:nvSpPr>
            <p:spPr bwMode="auto">
              <a:xfrm>
                <a:off x="1852" y="33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59" name="Oval 11961"/>
              <p:cNvSpPr>
                <a:spLocks noChangeArrowheads="1"/>
              </p:cNvSpPr>
              <p:nvPr/>
            </p:nvSpPr>
            <p:spPr bwMode="auto">
              <a:xfrm>
                <a:off x="2332" y="23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60" name="Oval 11962"/>
              <p:cNvSpPr>
                <a:spLocks noChangeArrowheads="1"/>
              </p:cNvSpPr>
              <p:nvPr/>
            </p:nvSpPr>
            <p:spPr bwMode="auto">
              <a:xfrm>
                <a:off x="2332" y="21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61" name="Oval 11963"/>
              <p:cNvSpPr>
                <a:spLocks noChangeArrowheads="1"/>
              </p:cNvSpPr>
              <p:nvPr/>
            </p:nvSpPr>
            <p:spPr bwMode="auto">
              <a:xfrm>
                <a:off x="2332" y="17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62" name="Oval 11964"/>
              <p:cNvSpPr>
                <a:spLocks noChangeArrowheads="1"/>
              </p:cNvSpPr>
              <p:nvPr/>
            </p:nvSpPr>
            <p:spPr bwMode="auto">
              <a:xfrm>
                <a:off x="2332" y="23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63" name="Oval 11965"/>
              <p:cNvSpPr>
                <a:spLocks noChangeArrowheads="1"/>
              </p:cNvSpPr>
              <p:nvPr/>
            </p:nvSpPr>
            <p:spPr bwMode="auto">
              <a:xfrm>
                <a:off x="2092" y="16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64" name="Oval 11966"/>
              <p:cNvSpPr>
                <a:spLocks noChangeArrowheads="1"/>
              </p:cNvSpPr>
              <p:nvPr/>
            </p:nvSpPr>
            <p:spPr bwMode="auto">
              <a:xfrm>
                <a:off x="2092" y="29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65" name="Oval 11967"/>
              <p:cNvSpPr>
                <a:spLocks noChangeArrowheads="1"/>
              </p:cNvSpPr>
              <p:nvPr/>
            </p:nvSpPr>
            <p:spPr bwMode="auto">
              <a:xfrm>
                <a:off x="1852" y="30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66" name="Oval 11968"/>
              <p:cNvSpPr>
                <a:spLocks noChangeArrowheads="1"/>
              </p:cNvSpPr>
              <p:nvPr/>
            </p:nvSpPr>
            <p:spPr bwMode="auto">
              <a:xfrm>
                <a:off x="1852" y="273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67" name="Oval 11969"/>
              <p:cNvSpPr>
                <a:spLocks noChangeArrowheads="1"/>
              </p:cNvSpPr>
              <p:nvPr/>
            </p:nvSpPr>
            <p:spPr bwMode="auto">
              <a:xfrm>
                <a:off x="2332" y="25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68" name="Oval 11970"/>
              <p:cNvSpPr>
                <a:spLocks noChangeArrowheads="1"/>
              </p:cNvSpPr>
              <p:nvPr/>
            </p:nvSpPr>
            <p:spPr bwMode="auto">
              <a:xfrm>
                <a:off x="2332" y="16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69" name="Oval 11971"/>
              <p:cNvSpPr>
                <a:spLocks noChangeArrowheads="1"/>
              </p:cNvSpPr>
              <p:nvPr/>
            </p:nvSpPr>
            <p:spPr bwMode="auto">
              <a:xfrm>
                <a:off x="2092" y="16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70" name="Oval 11972"/>
              <p:cNvSpPr>
                <a:spLocks noChangeArrowheads="1"/>
              </p:cNvSpPr>
              <p:nvPr/>
            </p:nvSpPr>
            <p:spPr bwMode="auto">
              <a:xfrm>
                <a:off x="2092" y="29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71" name="Oval 11973"/>
              <p:cNvSpPr>
                <a:spLocks noChangeArrowheads="1"/>
              </p:cNvSpPr>
              <p:nvPr/>
            </p:nvSpPr>
            <p:spPr bwMode="auto">
              <a:xfrm>
                <a:off x="2332" y="21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72" name="Oval 11974"/>
              <p:cNvSpPr>
                <a:spLocks noChangeArrowheads="1"/>
              </p:cNvSpPr>
              <p:nvPr/>
            </p:nvSpPr>
            <p:spPr bwMode="auto">
              <a:xfrm>
                <a:off x="2332" y="27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73" name="Oval 11975"/>
              <p:cNvSpPr>
                <a:spLocks noChangeArrowheads="1"/>
              </p:cNvSpPr>
              <p:nvPr/>
            </p:nvSpPr>
            <p:spPr bwMode="auto">
              <a:xfrm>
                <a:off x="2332" y="14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74" name="Oval 11976"/>
              <p:cNvSpPr>
                <a:spLocks noChangeArrowheads="1"/>
              </p:cNvSpPr>
              <p:nvPr/>
            </p:nvSpPr>
            <p:spPr bwMode="auto">
              <a:xfrm>
                <a:off x="2332" y="29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75" name="Oval 11977"/>
              <p:cNvSpPr>
                <a:spLocks noChangeArrowheads="1"/>
              </p:cNvSpPr>
              <p:nvPr/>
            </p:nvSpPr>
            <p:spPr bwMode="auto">
              <a:xfrm>
                <a:off x="2572" y="13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76" name="Oval 11978"/>
              <p:cNvSpPr>
                <a:spLocks noChangeArrowheads="1"/>
              </p:cNvSpPr>
              <p:nvPr/>
            </p:nvSpPr>
            <p:spPr bwMode="auto">
              <a:xfrm>
                <a:off x="2572" y="27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77" name="Oval 11979"/>
              <p:cNvSpPr>
                <a:spLocks noChangeArrowheads="1"/>
              </p:cNvSpPr>
              <p:nvPr/>
            </p:nvSpPr>
            <p:spPr bwMode="auto">
              <a:xfrm>
                <a:off x="2332" y="192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78" name="Oval 11980"/>
              <p:cNvSpPr>
                <a:spLocks noChangeArrowheads="1"/>
              </p:cNvSpPr>
              <p:nvPr/>
            </p:nvSpPr>
            <p:spPr bwMode="auto">
              <a:xfrm>
                <a:off x="2332" y="23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79" name="Oval 11981"/>
              <p:cNvSpPr>
                <a:spLocks noChangeArrowheads="1"/>
              </p:cNvSpPr>
              <p:nvPr/>
            </p:nvSpPr>
            <p:spPr bwMode="auto">
              <a:xfrm>
                <a:off x="3502" y="12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80" name="Oval 11982"/>
              <p:cNvSpPr>
                <a:spLocks noChangeArrowheads="1"/>
              </p:cNvSpPr>
              <p:nvPr/>
            </p:nvSpPr>
            <p:spPr bwMode="auto">
              <a:xfrm>
                <a:off x="3502" y="13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81" name="Oval 11983"/>
              <p:cNvSpPr>
                <a:spLocks noChangeArrowheads="1"/>
              </p:cNvSpPr>
              <p:nvPr/>
            </p:nvSpPr>
            <p:spPr bwMode="auto">
              <a:xfrm>
                <a:off x="1852" y="33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82" name="Oval 11984"/>
              <p:cNvSpPr>
                <a:spLocks noChangeArrowheads="1"/>
              </p:cNvSpPr>
              <p:nvPr/>
            </p:nvSpPr>
            <p:spPr bwMode="auto">
              <a:xfrm>
                <a:off x="1852" y="24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83" name="Oval 11985"/>
              <p:cNvSpPr>
                <a:spLocks noChangeArrowheads="1"/>
              </p:cNvSpPr>
              <p:nvPr/>
            </p:nvSpPr>
            <p:spPr bwMode="auto">
              <a:xfrm>
                <a:off x="2572" y="31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84" name="Oval 11986"/>
              <p:cNvSpPr>
                <a:spLocks noChangeArrowheads="1"/>
              </p:cNvSpPr>
              <p:nvPr/>
            </p:nvSpPr>
            <p:spPr bwMode="auto">
              <a:xfrm>
                <a:off x="2572" y="12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85" name="Oval 11987"/>
              <p:cNvSpPr>
                <a:spLocks noChangeArrowheads="1"/>
              </p:cNvSpPr>
              <p:nvPr/>
            </p:nvSpPr>
            <p:spPr bwMode="auto">
              <a:xfrm>
                <a:off x="2332" y="19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86" name="Oval 11988"/>
              <p:cNvSpPr>
                <a:spLocks noChangeArrowheads="1"/>
              </p:cNvSpPr>
              <p:nvPr/>
            </p:nvSpPr>
            <p:spPr bwMode="auto">
              <a:xfrm>
                <a:off x="2332" y="23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87" name="Oval 11989"/>
              <p:cNvSpPr>
                <a:spLocks noChangeArrowheads="1"/>
              </p:cNvSpPr>
              <p:nvPr/>
            </p:nvSpPr>
            <p:spPr bwMode="auto">
              <a:xfrm>
                <a:off x="1852" y="23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88" name="Oval 11990"/>
              <p:cNvSpPr>
                <a:spLocks noChangeArrowheads="1"/>
              </p:cNvSpPr>
              <p:nvPr/>
            </p:nvSpPr>
            <p:spPr bwMode="auto">
              <a:xfrm>
                <a:off x="1852" y="31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89" name="Oval 11991"/>
              <p:cNvSpPr>
                <a:spLocks noChangeArrowheads="1"/>
              </p:cNvSpPr>
              <p:nvPr/>
            </p:nvSpPr>
            <p:spPr bwMode="auto">
              <a:xfrm>
                <a:off x="2572" y="21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90" name="Oval 11992"/>
              <p:cNvSpPr>
                <a:spLocks noChangeArrowheads="1"/>
              </p:cNvSpPr>
              <p:nvPr/>
            </p:nvSpPr>
            <p:spPr bwMode="auto">
              <a:xfrm>
                <a:off x="2572" y="177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91" name="Oval 11993"/>
              <p:cNvSpPr>
                <a:spLocks noChangeArrowheads="1"/>
              </p:cNvSpPr>
              <p:nvPr/>
            </p:nvSpPr>
            <p:spPr bwMode="auto">
              <a:xfrm>
                <a:off x="2092" y="25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92" name="Oval 11994"/>
              <p:cNvSpPr>
                <a:spLocks noChangeArrowheads="1"/>
              </p:cNvSpPr>
              <p:nvPr/>
            </p:nvSpPr>
            <p:spPr bwMode="auto">
              <a:xfrm>
                <a:off x="2092" y="25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93" name="Oval 11995"/>
              <p:cNvSpPr>
                <a:spLocks noChangeArrowheads="1"/>
              </p:cNvSpPr>
              <p:nvPr/>
            </p:nvSpPr>
            <p:spPr bwMode="auto">
              <a:xfrm>
                <a:off x="3274" y="11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94" name="Oval 11996"/>
              <p:cNvSpPr>
                <a:spLocks noChangeArrowheads="1"/>
              </p:cNvSpPr>
              <p:nvPr/>
            </p:nvSpPr>
            <p:spPr bwMode="auto">
              <a:xfrm>
                <a:off x="3274" y="18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95" name="Oval 11997"/>
              <p:cNvSpPr>
                <a:spLocks noChangeArrowheads="1"/>
              </p:cNvSpPr>
              <p:nvPr/>
            </p:nvSpPr>
            <p:spPr bwMode="auto">
              <a:xfrm>
                <a:off x="3730" y="11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96" name="Oval 11998"/>
              <p:cNvSpPr>
                <a:spLocks noChangeArrowheads="1"/>
              </p:cNvSpPr>
              <p:nvPr/>
            </p:nvSpPr>
            <p:spPr bwMode="auto">
              <a:xfrm>
                <a:off x="3730" y="18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97" name="Oval 11999"/>
              <p:cNvSpPr>
                <a:spLocks noChangeArrowheads="1"/>
              </p:cNvSpPr>
              <p:nvPr/>
            </p:nvSpPr>
            <p:spPr bwMode="auto">
              <a:xfrm>
                <a:off x="1852" y="265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98" name="Oval 12000"/>
              <p:cNvSpPr>
                <a:spLocks noChangeArrowheads="1"/>
              </p:cNvSpPr>
              <p:nvPr/>
            </p:nvSpPr>
            <p:spPr bwMode="auto">
              <a:xfrm>
                <a:off x="1852" y="31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899" name="Oval 12001"/>
              <p:cNvSpPr>
                <a:spLocks noChangeArrowheads="1"/>
              </p:cNvSpPr>
              <p:nvPr/>
            </p:nvSpPr>
            <p:spPr bwMode="auto">
              <a:xfrm>
                <a:off x="2332" y="22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00" name="Oval 12002"/>
              <p:cNvSpPr>
                <a:spLocks noChangeArrowheads="1"/>
              </p:cNvSpPr>
              <p:nvPr/>
            </p:nvSpPr>
            <p:spPr bwMode="auto">
              <a:xfrm>
                <a:off x="2332" y="19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01" name="Oval 12003"/>
              <p:cNvSpPr>
                <a:spLocks noChangeArrowheads="1"/>
              </p:cNvSpPr>
              <p:nvPr/>
            </p:nvSpPr>
            <p:spPr bwMode="auto">
              <a:xfrm>
                <a:off x="2332" y="142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02" name="Oval 12004"/>
              <p:cNvSpPr>
                <a:spLocks noChangeArrowheads="1"/>
              </p:cNvSpPr>
              <p:nvPr/>
            </p:nvSpPr>
            <p:spPr bwMode="auto">
              <a:xfrm>
                <a:off x="2332" y="30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03" name="Oval 12005"/>
              <p:cNvSpPr>
                <a:spLocks noChangeArrowheads="1"/>
              </p:cNvSpPr>
              <p:nvPr/>
            </p:nvSpPr>
            <p:spPr bwMode="auto">
              <a:xfrm>
                <a:off x="2092" y="26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04" name="Oval 12006"/>
              <p:cNvSpPr>
                <a:spLocks noChangeArrowheads="1"/>
              </p:cNvSpPr>
              <p:nvPr/>
            </p:nvSpPr>
            <p:spPr bwMode="auto">
              <a:xfrm>
                <a:off x="2092" y="25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05" name="Oval 12007"/>
              <p:cNvSpPr>
                <a:spLocks noChangeArrowheads="1"/>
              </p:cNvSpPr>
              <p:nvPr/>
            </p:nvSpPr>
            <p:spPr bwMode="auto">
              <a:xfrm>
                <a:off x="3274" y="10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06" name="Oval 12008"/>
              <p:cNvSpPr>
                <a:spLocks noChangeArrowheads="1"/>
              </p:cNvSpPr>
              <p:nvPr/>
            </p:nvSpPr>
            <p:spPr bwMode="auto">
              <a:xfrm>
                <a:off x="3274" y="28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07" name="Oval 12009"/>
              <p:cNvSpPr>
                <a:spLocks noChangeArrowheads="1"/>
              </p:cNvSpPr>
              <p:nvPr/>
            </p:nvSpPr>
            <p:spPr bwMode="auto">
              <a:xfrm>
                <a:off x="2092" y="23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08" name="Oval 12010"/>
              <p:cNvSpPr>
                <a:spLocks noChangeArrowheads="1"/>
              </p:cNvSpPr>
              <p:nvPr/>
            </p:nvSpPr>
            <p:spPr bwMode="auto">
              <a:xfrm>
                <a:off x="2092" y="231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09" name="Oval 12011"/>
              <p:cNvSpPr>
                <a:spLocks noChangeArrowheads="1"/>
              </p:cNvSpPr>
              <p:nvPr/>
            </p:nvSpPr>
            <p:spPr bwMode="auto">
              <a:xfrm>
                <a:off x="2332" y="22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10" name="Oval 12012"/>
              <p:cNvSpPr>
                <a:spLocks noChangeArrowheads="1"/>
              </p:cNvSpPr>
              <p:nvPr/>
            </p:nvSpPr>
            <p:spPr bwMode="auto">
              <a:xfrm>
                <a:off x="2332" y="16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11" name="Oval 12013"/>
              <p:cNvSpPr>
                <a:spLocks noChangeArrowheads="1"/>
              </p:cNvSpPr>
              <p:nvPr/>
            </p:nvSpPr>
            <p:spPr bwMode="auto">
              <a:xfrm>
                <a:off x="2572" y="119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12" name="Oval 12014"/>
              <p:cNvSpPr>
                <a:spLocks noChangeArrowheads="1"/>
              </p:cNvSpPr>
              <p:nvPr/>
            </p:nvSpPr>
            <p:spPr bwMode="auto">
              <a:xfrm>
                <a:off x="2572" y="30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13" name="Oval 12015"/>
              <p:cNvSpPr>
                <a:spLocks noChangeArrowheads="1"/>
              </p:cNvSpPr>
              <p:nvPr/>
            </p:nvSpPr>
            <p:spPr bwMode="auto">
              <a:xfrm>
                <a:off x="2092" y="27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14" name="Oval 12016"/>
              <p:cNvSpPr>
                <a:spLocks noChangeArrowheads="1"/>
              </p:cNvSpPr>
              <p:nvPr/>
            </p:nvSpPr>
            <p:spPr bwMode="auto">
              <a:xfrm>
                <a:off x="2092" y="265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15" name="Oval 12017"/>
              <p:cNvSpPr>
                <a:spLocks noChangeArrowheads="1"/>
              </p:cNvSpPr>
              <p:nvPr/>
            </p:nvSpPr>
            <p:spPr bwMode="auto">
              <a:xfrm>
                <a:off x="2572" y="21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16" name="Oval 12018"/>
              <p:cNvSpPr>
                <a:spLocks noChangeArrowheads="1"/>
              </p:cNvSpPr>
              <p:nvPr/>
            </p:nvSpPr>
            <p:spPr bwMode="auto">
              <a:xfrm>
                <a:off x="2572" y="16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17" name="Oval 12019"/>
              <p:cNvSpPr>
                <a:spLocks noChangeArrowheads="1"/>
              </p:cNvSpPr>
              <p:nvPr/>
            </p:nvSpPr>
            <p:spPr bwMode="auto">
              <a:xfrm>
                <a:off x="1852" y="32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18" name="Oval 12020"/>
              <p:cNvSpPr>
                <a:spLocks noChangeArrowheads="1"/>
              </p:cNvSpPr>
              <p:nvPr/>
            </p:nvSpPr>
            <p:spPr bwMode="auto">
              <a:xfrm>
                <a:off x="1852" y="25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19" name="Oval 12021"/>
              <p:cNvSpPr>
                <a:spLocks noChangeArrowheads="1"/>
              </p:cNvSpPr>
              <p:nvPr/>
            </p:nvSpPr>
            <p:spPr bwMode="auto">
              <a:xfrm>
                <a:off x="3040" y="16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20" name="Oval 12022"/>
              <p:cNvSpPr>
                <a:spLocks noChangeArrowheads="1"/>
              </p:cNvSpPr>
              <p:nvPr/>
            </p:nvSpPr>
            <p:spPr bwMode="auto">
              <a:xfrm>
                <a:off x="3040" y="146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21" name="Oval 12023"/>
              <p:cNvSpPr>
                <a:spLocks noChangeArrowheads="1"/>
              </p:cNvSpPr>
              <p:nvPr/>
            </p:nvSpPr>
            <p:spPr bwMode="auto">
              <a:xfrm>
                <a:off x="3040" y="16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22" name="Oval 12024"/>
              <p:cNvSpPr>
                <a:spLocks noChangeArrowheads="1"/>
              </p:cNvSpPr>
              <p:nvPr/>
            </p:nvSpPr>
            <p:spPr bwMode="auto">
              <a:xfrm>
                <a:off x="3040" y="16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23" name="Oval 12025"/>
              <p:cNvSpPr>
                <a:spLocks noChangeArrowheads="1"/>
              </p:cNvSpPr>
              <p:nvPr/>
            </p:nvSpPr>
            <p:spPr bwMode="auto">
              <a:xfrm>
                <a:off x="2332" y="284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24" name="Oval 12026"/>
              <p:cNvSpPr>
                <a:spLocks noChangeArrowheads="1"/>
              </p:cNvSpPr>
              <p:nvPr/>
            </p:nvSpPr>
            <p:spPr bwMode="auto">
              <a:xfrm>
                <a:off x="2332" y="16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25" name="Oval 12027"/>
              <p:cNvSpPr>
                <a:spLocks noChangeArrowheads="1"/>
              </p:cNvSpPr>
              <p:nvPr/>
            </p:nvSpPr>
            <p:spPr bwMode="auto">
              <a:xfrm>
                <a:off x="2332" y="30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26" name="Oval 12028"/>
              <p:cNvSpPr>
                <a:spLocks noChangeArrowheads="1"/>
              </p:cNvSpPr>
              <p:nvPr/>
            </p:nvSpPr>
            <p:spPr bwMode="auto">
              <a:xfrm>
                <a:off x="2332" y="12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27" name="Oval 12029"/>
              <p:cNvSpPr>
                <a:spLocks noChangeArrowheads="1"/>
              </p:cNvSpPr>
              <p:nvPr/>
            </p:nvSpPr>
            <p:spPr bwMode="auto">
              <a:xfrm>
                <a:off x="2332" y="279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28" name="Oval 12030"/>
              <p:cNvSpPr>
                <a:spLocks noChangeArrowheads="1"/>
              </p:cNvSpPr>
              <p:nvPr/>
            </p:nvSpPr>
            <p:spPr bwMode="auto">
              <a:xfrm>
                <a:off x="2332" y="16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29" name="Oval 12031"/>
              <p:cNvSpPr>
                <a:spLocks noChangeArrowheads="1"/>
              </p:cNvSpPr>
              <p:nvPr/>
            </p:nvSpPr>
            <p:spPr bwMode="auto">
              <a:xfrm>
                <a:off x="2332" y="24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30" name="Oval 12032"/>
              <p:cNvSpPr>
                <a:spLocks noChangeArrowheads="1"/>
              </p:cNvSpPr>
              <p:nvPr/>
            </p:nvSpPr>
            <p:spPr bwMode="auto">
              <a:xfrm>
                <a:off x="2332" y="16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31" name="Oval 12033"/>
              <p:cNvSpPr>
                <a:spLocks noChangeArrowheads="1"/>
              </p:cNvSpPr>
              <p:nvPr/>
            </p:nvSpPr>
            <p:spPr bwMode="auto">
              <a:xfrm>
                <a:off x="1852" y="274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32" name="Oval 12034"/>
              <p:cNvSpPr>
                <a:spLocks noChangeArrowheads="1"/>
              </p:cNvSpPr>
              <p:nvPr/>
            </p:nvSpPr>
            <p:spPr bwMode="auto">
              <a:xfrm>
                <a:off x="1852" y="29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33" name="Oval 12035"/>
              <p:cNvSpPr>
                <a:spLocks noChangeArrowheads="1"/>
              </p:cNvSpPr>
              <p:nvPr/>
            </p:nvSpPr>
            <p:spPr bwMode="auto">
              <a:xfrm>
                <a:off x="1852" y="324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34" name="Oval 12036"/>
              <p:cNvSpPr>
                <a:spLocks noChangeArrowheads="1"/>
              </p:cNvSpPr>
              <p:nvPr/>
            </p:nvSpPr>
            <p:spPr bwMode="auto">
              <a:xfrm>
                <a:off x="1852" y="280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35" name="Oval 12037"/>
              <p:cNvSpPr>
                <a:spLocks noChangeArrowheads="1"/>
              </p:cNvSpPr>
              <p:nvPr/>
            </p:nvSpPr>
            <p:spPr bwMode="auto">
              <a:xfrm>
                <a:off x="2572" y="13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36" name="Oval 12038"/>
              <p:cNvSpPr>
                <a:spLocks noChangeArrowheads="1"/>
              </p:cNvSpPr>
              <p:nvPr/>
            </p:nvSpPr>
            <p:spPr bwMode="auto">
              <a:xfrm>
                <a:off x="2572" y="238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37" name="Oval 12039"/>
              <p:cNvSpPr>
                <a:spLocks noChangeArrowheads="1"/>
              </p:cNvSpPr>
              <p:nvPr/>
            </p:nvSpPr>
            <p:spPr bwMode="auto">
              <a:xfrm>
                <a:off x="1852" y="318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38" name="Oval 12040"/>
              <p:cNvSpPr>
                <a:spLocks noChangeArrowheads="1"/>
              </p:cNvSpPr>
              <p:nvPr/>
            </p:nvSpPr>
            <p:spPr bwMode="auto">
              <a:xfrm>
                <a:off x="1852" y="217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39" name="Oval 12041"/>
              <p:cNvSpPr>
                <a:spLocks noChangeArrowheads="1"/>
              </p:cNvSpPr>
              <p:nvPr/>
            </p:nvSpPr>
            <p:spPr bwMode="auto">
              <a:xfrm>
                <a:off x="2092" y="229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40" name="Oval 12042"/>
              <p:cNvSpPr>
                <a:spLocks noChangeArrowheads="1"/>
              </p:cNvSpPr>
              <p:nvPr/>
            </p:nvSpPr>
            <p:spPr bwMode="auto">
              <a:xfrm>
                <a:off x="2092" y="27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41" name="Oval 12043"/>
              <p:cNvSpPr>
                <a:spLocks noChangeArrowheads="1"/>
              </p:cNvSpPr>
              <p:nvPr/>
            </p:nvSpPr>
            <p:spPr bwMode="auto">
              <a:xfrm>
                <a:off x="2332" y="165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42" name="Oval 12044"/>
              <p:cNvSpPr>
                <a:spLocks noChangeArrowheads="1"/>
              </p:cNvSpPr>
              <p:nvPr/>
            </p:nvSpPr>
            <p:spPr bwMode="auto">
              <a:xfrm>
                <a:off x="2332" y="247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43" name="Oval 12045"/>
              <p:cNvSpPr>
                <a:spLocks noChangeArrowheads="1"/>
              </p:cNvSpPr>
              <p:nvPr/>
            </p:nvSpPr>
            <p:spPr bwMode="auto">
              <a:xfrm>
                <a:off x="1852" y="260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44" name="Oval 12046"/>
              <p:cNvSpPr>
                <a:spLocks noChangeArrowheads="1"/>
              </p:cNvSpPr>
              <p:nvPr/>
            </p:nvSpPr>
            <p:spPr bwMode="auto">
              <a:xfrm>
                <a:off x="1852" y="323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45" name="Oval 12047"/>
              <p:cNvSpPr>
                <a:spLocks noChangeArrowheads="1"/>
              </p:cNvSpPr>
              <p:nvPr/>
            </p:nvSpPr>
            <p:spPr bwMode="auto">
              <a:xfrm>
                <a:off x="2332" y="160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46" name="Oval 12048"/>
              <p:cNvSpPr>
                <a:spLocks noChangeArrowheads="1"/>
              </p:cNvSpPr>
              <p:nvPr/>
            </p:nvSpPr>
            <p:spPr bwMode="auto">
              <a:xfrm>
                <a:off x="2332" y="246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47" name="Oval 12049"/>
              <p:cNvSpPr>
                <a:spLocks noChangeArrowheads="1"/>
              </p:cNvSpPr>
              <p:nvPr/>
            </p:nvSpPr>
            <p:spPr bwMode="auto">
              <a:xfrm>
                <a:off x="2332" y="212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48" name="Oval 12050"/>
              <p:cNvSpPr>
                <a:spLocks noChangeArrowheads="1"/>
              </p:cNvSpPr>
              <p:nvPr/>
            </p:nvSpPr>
            <p:spPr bwMode="auto">
              <a:xfrm>
                <a:off x="2332" y="28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49" name="Oval 12051"/>
              <p:cNvSpPr>
                <a:spLocks noChangeArrowheads="1"/>
              </p:cNvSpPr>
              <p:nvPr/>
            </p:nvSpPr>
            <p:spPr bwMode="auto">
              <a:xfrm>
                <a:off x="2092" y="2214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50" name="Oval 12052"/>
              <p:cNvSpPr>
                <a:spLocks noChangeArrowheads="1"/>
              </p:cNvSpPr>
              <p:nvPr/>
            </p:nvSpPr>
            <p:spPr bwMode="auto">
              <a:xfrm>
                <a:off x="2092" y="24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51" name="Oval 12053"/>
              <p:cNvSpPr>
                <a:spLocks noChangeArrowheads="1"/>
              </p:cNvSpPr>
              <p:nvPr/>
            </p:nvSpPr>
            <p:spPr bwMode="auto">
              <a:xfrm>
                <a:off x="2572" y="120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52" name="Oval 12054"/>
              <p:cNvSpPr>
                <a:spLocks noChangeArrowheads="1"/>
              </p:cNvSpPr>
              <p:nvPr/>
            </p:nvSpPr>
            <p:spPr bwMode="auto">
              <a:xfrm>
                <a:off x="2572" y="316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53" name="Oval 12055"/>
              <p:cNvSpPr>
                <a:spLocks noChangeArrowheads="1"/>
              </p:cNvSpPr>
              <p:nvPr/>
            </p:nvSpPr>
            <p:spPr bwMode="auto">
              <a:xfrm>
                <a:off x="2806" y="151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54" name="Oval 12056"/>
              <p:cNvSpPr>
                <a:spLocks noChangeArrowheads="1"/>
              </p:cNvSpPr>
              <p:nvPr/>
            </p:nvSpPr>
            <p:spPr bwMode="auto">
              <a:xfrm>
                <a:off x="2806" y="198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55" name="Oval 12057"/>
              <p:cNvSpPr>
                <a:spLocks noChangeArrowheads="1"/>
              </p:cNvSpPr>
              <p:nvPr/>
            </p:nvSpPr>
            <p:spPr bwMode="auto">
              <a:xfrm>
                <a:off x="1852" y="297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56" name="Oval 12058"/>
              <p:cNvSpPr>
                <a:spLocks noChangeArrowheads="1"/>
              </p:cNvSpPr>
              <p:nvPr/>
            </p:nvSpPr>
            <p:spPr bwMode="auto">
              <a:xfrm>
                <a:off x="1852" y="253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57" name="Oval 12059"/>
              <p:cNvSpPr>
                <a:spLocks noChangeArrowheads="1"/>
              </p:cNvSpPr>
              <p:nvPr/>
            </p:nvSpPr>
            <p:spPr bwMode="auto">
              <a:xfrm>
                <a:off x="3502" y="123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58" name="Oval 12060"/>
              <p:cNvSpPr>
                <a:spLocks noChangeArrowheads="1"/>
              </p:cNvSpPr>
              <p:nvPr/>
            </p:nvSpPr>
            <p:spPr bwMode="auto">
              <a:xfrm>
                <a:off x="3502" y="12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59" name="Oval 12061"/>
              <p:cNvSpPr>
                <a:spLocks noChangeArrowheads="1"/>
              </p:cNvSpPr>
              <p:nvPr/>
            </p:nvSpPr>
            <p:spPr bwMode="auto">
              <a:xfrm>
                <a:off x="2332" y="16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60" name="Oval 12062"/>
              <p:cNvSpPr>
                <a:spLocks noChangeArrowheads="1"/>
              </p:cNvSpPr>
              <p:nvPr/>
            </p:nvSpPr>
            <p:spPr bwMode="auto">
              <a:xfrm>
                <a:off x="2332" y="232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61" name="Oval 12063"/>
              <p:cNvSpPr>
                <a:spLocks noChangeArrowheads="1"/>
              </p:cNvSpPr>
              <p:nvPr/>
            </p:nvSpPr>
            <p:spPr bwMode="auto">
              <a:xfrm>
                <a:off x="2092" y="2562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62" name="Oval 12064"/>
              <p:cNvSpPr>
                <a:spLocks noChangeArrowheads="1"/>
              </p:cNvSpPr>
              <p:nvPr/>
            </p:nvSpPr>
            <p:spPr bwMode="auto">
              <a:xfrm>
                <a:off x="2092" y="255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63" name="Oval 12065"/>
              <p:cNvSpPr>
                <a:spLocks noChangeArrowheads="1"/>
              </p:cNvSpPr>
              <p:nvPr/>
            </p:nvSpPr>
            <p:spPr bwMode="auto">
              <a:xfrm>
                <a:off x="2806" y="1806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64" name="Oval 12066"/>
              <p:cNvSpPr>
                <a:spLocks noChangeArrowheads="1"/>
              </p:cNvSpPr>
              <p:nvPr/>
            </p:nvSpPr>
            <p:spPr bwMode="auto">
              <a:xfrm>
                <a:off x="2806" y="139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65" name="Oval 12067"/>
              <p:cNvSpPr>
                <a:spLocks noChangeArrowheads="1"/>
              </p:cNvSpPr>
              <p:nvPr/>
            </p:nvSpPr>
            <p:spPr bwMode="auto">
              <a:xfrm>
                <a:off x="2332" y="2340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  <p:sp>
            <p:nvSpPr>
              <p:cNvPr id="126966" name="Oval 12068"/>
              <p:cNvSpPr>
                <a:spLocks noChangeArrowheads="1"/>
              </p:cNvSpPr>
              <p:nvPr/>
            </p:nvSpPr>
            <p:spPr bwMode="auto">
              <a:xfrm>
                <a:off x="2332" y="2118"/>
                <a:ext cx="36" cy="36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800"/>
              </a:p>
            </p:txBody>
          </p:sp>
        </p:grpSp>
        <p:sp>
          <p:nvSpPr>
            <p:cNvPr id="16" name="Line 12070"/>
            <p:cNvSpPr>
              <a:spLocks noChangeShapeType="1"/>
            </p:cNvSpPr>
            <p:nvPr/>
          </p:nvSpPr>
          <p:spPr bwMode="auto">
            <a:xfrm>
              <a:off x="1804" y="3474"/>
              <a:ext cx="294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7" name="Line 12071"/>
            <p:cNvSpPr>
              <a:spLocks noChangeShapeType="1"/>
            </p:cNvSpPr>
            <p:nvPr/>
          </p:nvSpPr>
          <p:spPr bwMode="auto">
            <a:xfrm>
              <a:off x="1804" y="3474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8" name="Line 12072"/>
            <p:cNvSpPr>
              <a:spLocks noChangeShapeType="1"/>
            </p:cNvSpPr>
            <p:nvPr/>
          </p:nvSpPr>
          <p:spPr bwMode="auto">
            <a:xfrm>
              <a:off x="2392" y="3474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9" name="Line 12073"/>
            <p:cNvSpPr>
              <a:spLocks noChangeShapeType="1"/>
            </p:cNvSpPr>
            <p:nvPr/>
          </p:nvSpPr>
          <p:spPr bwMode="auto">
            <a:xfrm>
              <a:off x="2980" y="3474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20" name="Line 12074"/>
            <p:cNvSpPr>
              <a:spLocks noChangeShapeType="1"/>
            </p:cNvSpPr>
            <p:nvPr/>
          </p:nvSpPr>
          <p:spPr bwMode="auto">
            <a:xfrm>
              <a:off x="3568" y="3474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21" name="Line 12075"/>
            <p:cNvSpPr>
              <a:spLocks noChangeShapeType="1"/>
            </p:cNvSpPr>
            <p:nvPr/>
          </p:nvSpPr>
          <p:spPr bwMode="auto">
            <a:xfrm>
              <a:off x="4156" y="3474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22" name="Line 12076"/>
            <p:cNvSpPr>
              <a:spLocks noChangeShapeType="1"/>
            </p:cNvSpPr>
            <p:nvPr/>
          </p:nvSpPr>
          <p:spPr bwMode="auto">
            <a:xfrm>
              <a:off x="4744" y="3474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23" name="Rectangle 12077"/>
            <p:cNvSpPr>
              <a:spLocks noChangeArrowheads="1"/>
            </p:cNvSpPr>
            <p:nvPr/>
          </p:nvSpPr>
          <p:spPr bwMode="auto">
            <a:xfrm>
              <a:off x="1702" y="3600"/>
              <a:ext cx="2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-0.5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2078"/>
            <p:cNvSpPr>
              <a:spLocks noChangeArrowheads="1"/>
            </p:cNvSpPr>
            <p:nvPr/>
          </p:nvSpPr>
          <p:spPr bwMode="auto">
            <a:xfrm>
              <a:off x="2305" y="3600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2079"/>
            <p:cNvSpPr>
              <a:spLocks noChangeArrowheads="1"/>
            </p:cNvSpPr>
            <p:nvPr/>
          </p:nvSpPr>
          <p:spPr bwMode="auto">
            <a:xfrm>
              <a:off x="2893" y="3600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0.5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2080"/>
            <p:cNvSpPr>
              <a:spLocks noChangeArrowheads="1"/>
            </p:cNvSpPr>
            <p:nvPr/>
          </p:nvSpPr>
          <p:spPr bwMode="auto">
            <a:xfrm>
              <a:off x="3481" y="3600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2081"/>
            <p:cNvSpPr>
              <a:spLocks noChangeArrowheads="1"/>
            </p:cNvSpPr>
            <p:nvPr/>
          </p:nvSpPr>
          <p:spPr bwMode="auto">
            <a:xfrm>
              <a:off x="4069" y="3600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1.5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2082"/>
            <p:cNvSpPr>
              <a:spLocks noChangeArrowheads="1"/>
            </p:cNvSpPr>
            <p:nvPr/>
          </p:nvSpPr>
          <p:spPr bwMode="auto">
            <a:xfrm>
              <a:off x="4657" y="3600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12083"/>
            <p:cNvSpPr>
              <a:spLocks noChangeShapeType="1"/>
            </p:cNvSpPr>
            <p:nvPr/>
          </p:nvSpPr>
          <p:spPr bwMode="auto">
            <a:xfrm flipV="1">
              <a:off x="1504" y="1098"/>
              <a:ext cx="0" cy="22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30" name="Line 12084"/>
            <p:cNvSpPr>
              <a:spLocks noChangeShapeType="1"/>
            </p:cNvSpPr>
            <p:nvPr/>
          </p:nvSpPr>
          <p:spPr bwMode="auto">
            <a:xfrm flipH="1">
              <a:off x="1450" y="3378"/>
              <a:ext cx="5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31" name="Line 12085"/>
            <p:cNvSpPr>
              <a:spLocks noChangeShapeType="1"/>
            </p:cNvSpPr>
            <p:nvPr/>
          </p:nvSpPr>
          <p:spPr bwMode="auto">
            <a:xfrm flipH="1">
              <a:off x="1450" y="2922"/>
              <a:ext cx="5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6784" name="Line 12086"/>
            <p:cNvSpPr>
              <a:spLocks noChangeShapeType="1"/>
            </p:cNvSpPr>
            <p:nvPr/>
          </p:nvSpPr>
          <p:spPr bwMode="auto">
            <a:xfrm flipH="1">
              <a:off x="1450" y="2466"/>
              <a:ext cx="5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6785" name="Line 12087"/>
            <p:cNvSpPr>
              <a:spLocks noChangeShapeType="1"/>
            </p:cNvSpPr>
            <p:nvPr/>
          </p:nvSpPr>
          <p:spPr bwMode="auto">
            <a:xfrm flipH="1">
              <a:off x="1450" y="2010"/>
              <a:ext cx="5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6786" name="Line 12088"/>
            <p:cNvSpPr>
              <a:spLocks noChangeShapeType="1"/>
            </p:cNvSpPr>
            <p:nvPr/>
          </p:nvSpPr>
          <p:spPr bwMode="auto">
            <a:xfrm flipH="1">
              <a:off x="1450" y="1554"/>
              <a:ext cx="5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6787" name="Line 12089"/>
            <p:cNvSpPr>
              <a:spLocks noChangeShapeType="1"/>
            </p:cNvSpPr>
            <p:nvPr/>
          </p:nvSpPr>
          <p:spPr bwMode="auto">
            <a:xfrm flipH="1">
              <a:off x="1450" y="1098"/>
              <a:ext cx="5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6788" name="Rectangle 12090"/>
            <p:cNvSpPr>
              <a:spLocks noChangeArrowheads="1"/>
            </p:cNvSpPr>
            <p:nvPr/>
          </p:nvSpPr>
          <p:spPr bwMode="auto">
            <a:xfrm rot="16200000">
              <a:off x="1248" y="3290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789" name="Rectangle 12091"/>
            <p:cNvSpPr>
              <a:spLocks noChangeArrowheads="1"/>
            </p:cNvSpPr>
            <p:nvPr/>
          </p:nvSpPr>
          <p:spPr bwMode="auto">
            <a:xfrm rot="16200000">
              <a:off x="1248" y="2833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790" name="Rectangle 12092"/>
            <p:cNvSpPr>
              <a:spLocks noChangeArrowheads="1"/>
            </p:cNvSpPr>
            <p:nvPr/>
          </p:nvSpPr>
          <p:spPr bwMode="auto">
            <a:xfrm rot="16200000">
              <a:off x="1248" y="2378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791" name="Rectangle 12093"/>
            <p:cNvSpPr>
              <a:spLocks noChangeArrowheads="1"/>
            </p:cNvSpPr>
            <p:nvPr/>
          </p:nvSpPr>
          <p:spPr bwMode="auto">
            <a:xfrm rot="16200000">
              <a:off x="1248" y="1922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0.6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793" name="Rectangle 12094"/>
            <p:cNvSpPr>
              <a:spLocks noChangeArrowheads="1"/>
            </p:cNvSpPr>
            <p:nvPr/>
          </p:nvSpPr>
          <p:spPr bwMode="auto">
            <a:xfrm rot="16200000">
              <a:off x="1248" y="1465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0.8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794" name="Rectangle 12095"/>
            <p:cNvSpPr>
              <a:spLocks noChangeArrowheads="1"/>
            </p:cNvSpPr>
            <p:nvPr/>
          </p:nvSpPr>
          <p:spPr bwMode="auto">
            <a:xfrm rot="16200000">
              <a:off x="1248" y="1009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795" name="Rectangle 12096"/>
            <p:cNvSpPr>
              <a:spLocks noChangeArrowheads="1"/>
            </p:cNvSpPr>
            <p:nvPr/>
          </p:nvSpPr>
          <p:spPr bwMode="auto">
            <a:xfrm>
              <a:off x="1504" y="1008"/>
              <a:ext cx="3258" cy="246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6796" name="Rectangle 12097"/>
            <p:cNvSpPr>
              <a:spLocks noChangeArrowheads="1"/>
            </p:cNvSpPr>
            <p:nvPr/>
          </p:nvSpPr>
          <p:spPr bwMode="auto">
            <a:xfrm>
              <a:off x="2551" y="3831"/>
              <a:ext cx="10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 smtClean="0">
                  <a:solidFill>
                    <a:srgbClr val="000000"/>
                  </a:solidFill>
                </a:rPr>
                <a:t>Random effects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797" name="Rectangle 12098"/>
            <p:cNvSpPr>
              <a:spLocks noChangeArrowheads="1"/>
            </p:cNvSpPr>
            <p:nvPr/>
          </p:nvSpPr>
          <p:spPr bwMode="auto">
            <a:xfrm rot="16200000">
              <a:off x="720" y="2150"/>
              <a:ext cx="8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Pit-residuals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47" name="Content Placeholder 2"/>
          <p:cNvSpPr>
            <a:spLocks noGrp="1"/>
          </p:cNvSpPr>
          <p:nvPr>
            <p:ph idx="1"/>
          </p:nvPr>
        </p:nvSpPr>
        <p:spPr>
          <a:xfrm>
            <a:off x="453980" y="1636904"/>
            <a:ext cx="8229600" cy="5257800"/>
          </a:xfrm>
        </p:spPr>
        <p:txBody>
          <a:bodyPr>
            <a:normAutofit lnSpcReduction="10000"/>
          </a:bodyPr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Resample pit-residuals within blocks</a:t>
            </a:r>
          </a:p>
        </p:txBody>
      </p:sp>
    </p:spTree>
    <p:extLst>
      <p:ext uri="{BB962C8B-B14F-4D97-AF65-F5344CB8AC3E}">
        <p14:creationId xmlns:p14="http://schemas.microsoft.com/office/powerpoint/2010/main" val="12901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EagleHawk</a:t>
            </a:r>
            <a:r>
              <a:rPr lang="en-AU" dirty="0" smtClean="0"/>
              <a:t> Neck copepods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7053589"/>
              </p:ext>
            </p:extLst>
          </p:nvPr>
        </p:nvGraphicFramePr>
        <p:xfrm>
          <a:off x="395536" y="1556792"/>
          <a:ext cx="3384378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/>
                <a:gridCol w="432048"/>
                <a:gridCol w="576064"/>
                <a:gridCol w="576064"/>
                <a:gridCol w="432048"/>
                <a:gridCol w="504058"/>
              </a:tblGrid>
              <a:tr h="446450"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1</a:t>
                      </a:r>
                      <a:endParaRPr lang="en-A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2</a:t>
                      </a:r>
                      <a:endParaRPr lang="en-A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3</a:t>
                      </a:r>
                      <a:endParaRPr lang="en-A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4</a:t>
                      </a:r>
                      <a:endParaRPr lang="en-A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…</a:t>
                      </a:r>
                      <a:endParaRPr lang="en-A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5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B1</a:t>
                      </a:r>
                      <a:endParaRPr lang="en-A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0</a:t>
                      </a:r>
                      <a:endParaRPr lang="en-A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10</a:t>
                      </a:r>
                      <a:endParaRPr lang="en-A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0</a:t>
                      </a:r>
                      <a:endParaRPr lang="en-A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0</a:t>
                      </a:r>
                      <a:endParaRPr lang="en-A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645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B1</a:t>
                      </a:r>
                      <a:endParaRPr lang="en-A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0</a:t>
                      </a:r>
                      <a:endParaRPr lang="en-A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9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0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0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B1.t</a:t>
                      </a:r>
                      <a:endParaRPr lang="en-A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0</a:t>
                      </a:r>
                      <a:endParaRPr lang="en-A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51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0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2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B1.t</a:t>
                      </a:r>
                      <a:endParaRPr lang="en-A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2</a:t>
                      </a:r>
                      <a:endParaRPr lang="en-A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48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0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2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B2</a:t>
                      </a:r>
                      <a:endParaRPr lang="en-A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0</a:t>
                      </a:r>
                      <a:endParaRPr lang="en-A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6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14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0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B2</a:t>
                      </a:r>
                      <a:endParaRPr lang="en-A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1</a:t>
                      </a:r>
                      <a:endParaRPr lang="en-A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0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7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0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B2.t</a:t>
                      </a:r>
                      <a:endParaRPr lang="en-A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0</a:t>
                      </a:r>
                      <a:endParaRPr lang="en-A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9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1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8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B2.t</a:t>
                      </a:r>
                      <a:endParaRPr lang="en-A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0</a:t>
                      </a:r>
                      <a:endParaRPr lang="en-A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5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0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2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…</a:t>
                      </a:r>
                      <a:endParaRPr lang="en-AU" sz="28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r>
              <a:rPr lang="en-AU" dirty="0" smtClean="0"/>
              <a:t>Design</a:t>
            </a:r>
          </a:p>
          <a:p>
            <a:pPr lvl="1"/>
            <a:r>
              <a:rPr lang="en-AU" dirty="0"/>
              <a:t>4</a:t>
            </a:r>
            <a:r>
              <a:rPr lang="en-AU" dirty="0" smtClean="0"/>
              <a:t> blocks, 2 treatments, 2 replicates</a:t>
            </a:r>
          </a:p>
          <a:p>
            <a:r>
              <a:rPr lang="en-AU" dirty="0" smtClean="0"/>
              <a:t>Observations</a:t>
            </a:r>
          </a:p>
          <a:p>
            <a:pPr lvl="1"/>
            <a:r>
              <a:rPr lang="en-AU" dirty="0" smtClean="0"/>
              <a:t>Counts for 12 species</a:t>
            </a:r>
          </a:p>
          <a:p>
            <a:r>
              <a:rPr lang="en-AU" dirty="0" smtClean="0"/>
              <a:t>Test for:</a:t>
            </a:r>
          </a:p>
          <a:p>
            <a:pPr lvl="1"/>
            <a:r>
              <a:rPr lang="en-AU" dirty="0"/>
              <a:t>Treatment effect</a:t>
            </a:r>
          </a:p>
          <a:p>
            <a:pPr lvl="1"/>
            <a:r>
              <a:rPr lang="en-AU" dirty="0" err="1" smtClean="0"/>
              <a:t>Block:treatment</a:t>
            </a:r>
            <a:r>
              <a:rPr lang="en-AU" dirty="0" smtClean="0"/>
              <a:t> interaction</a:t>
            </a:r>
          </a:p>
          <a:p>
            <a:r>
              <a:rPr lang="en-AU" dirty="0" smtClean="0"/>
              <a:t>Using mixed effects models</a:t>
            </a:r>
          </a:p>
        </p:txBody>
      </p:sp>
    </p:spTree>
    <p:extLst>
      <p:ext uri="{BB962C8B-B14F-4D97-AF65-F5344CB8AC3E}">
        <p14:creationId xmlns:p14="http://schemas.microsoft.com/office/powerpoint/2010/main" val="1071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Simulation study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dirty="0"/>
              <a:t>5 methods</a:t>
            </a:r>
          </a:p>
          <a:p>
            <a:r>
              <a:rPr lang="en-AU" dirty="0" smtClean="0"/>
              <a:t>Parametric</a:t>
            </a:r>
          </a:p>
          <a:p>
            <a:r>
              <a:rPr lang="en-AU" dirty="0" smtClean="0"/>
              <a:t>Pit-trap</a:t>
            </a:r>
          </a:p>
          <a:p>
            <a:r>
              <a:rPr lang="en-AU" dirty="0" smtClean="0"/>
              <a:t>Rescaling residuals</a:t>
            </a:r>
          </a:p>
          <a:p>
            <a:r>
              <a:rPr lang="en-AU" dirty="0" smtClean="0"/>
              <a:t>Resampling random effects from conditional distribution</a:t>
            </a:r>
          </a:p>
          <a:p>
            <a:r>
              <a:rPr lang="en-AU" dirty="0" smtClean="0"/>
              <a:t>“block”  resampling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4 scenarios</a:t>
            </a:r>
          </a:p>
          <a:p>
            <a:r>
              <a:rPr lang="en-AU" dirty="0" smtClean="0"/>
              <a:t>high mean, low shrinkage</a:t>
            </a:r>
          </a:p>
          <a:p>
            <a:r>
              <a:rPr lang="en-AU" dirty="0" smtClean="0"/>
              <a:t>Low mean, medium shrinkage</a:t>
            </a:r>
          </a:p>
          <a:p>
            <a:r>
              <a:rPr lang="en-AU" dirty="0" smtClean="0"/>
              <a:t>Low mean, high shrinkage</a:t>
            </a:r>
          </a:p>
          <a:p>
            <a:r>
              <a:rPr lang="en-AU" dirty="0" smtClean="0"/>
              <a:t>Medium mean,  medium shrinkage</a:t>
            </a:r>
          </a:p>
        </p:txBody>
      </p:sp>
    </p:spTree>
    <p:extLst>
      <p:ext uri="{BB962C8B-B14F-4D97-AF65-F5344CB8AC3E}">
        <p14:creationId xmlns:p14="http://schemas.microsoft.com/office/powerpoint/2010/main" val="30382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50" name="Group 129049"/>
          <p:cNvGrpSpPr/>
          <p:nvPr/>
        </p:nvGrpSpPr>
        <p:grpSpPr>
          <a:xfrm>
            <a:off x="158182" y="2093441"/>
            <a:ext cx="4492922" cy="4391799"/>
            <a:chOff x="395536" y="2093441"/>
            <a:chExt cx="4492922" cy="4391799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812799" y="6008216"/>
              <a:ext cx="384810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812799" y="6008216"/>
              <a:ext cx="0" cy="857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536699" y="6008216"/>
              <a:ext cx="0" cy="857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260599" y="6008216"/>
              <a:ext cx="0" cy="857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213099" y="6008216"/>
              <a:ext cx="0" cy="857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936999" y="6008216"/>
              <a:ext cx="0" cy="857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660899" y="6008216"/>
              <a:ext cx="0" cy="857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36599" y="6208241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417637" y="6208241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41537" y="6208241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094037" y="6208241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779837" y="6208241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03737" y="6208241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412749" y="3045941"/>
              <a:ext cx="0" cy="21717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395536" y="5217641"/>
              <a:ext cx="857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395536" y="4131791"/>
              <a:ext cx="857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>
              <a:off x="395536" y="3045941"/>
              <a:ext cx="857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 rot="16200000">
              <a:off x="354373" y="5079142"/>
              <a:ext cx="4488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0.05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 rot="16200000">
              <a:off x="354373" y="3993292"/>
              <a:ext cx="4488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0.10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 rot="16200000">
              <a:off x="354373" y="2907442"/>
              <a:ext cx="4488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0.15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12749" y="2093441"/>
              <a:ext cx="4467225" cy="391477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12799" y="4979516"/>
              <a:ext cx="3848100" cy="133350"/>
            </a:xfrm>
            <a:custGeom>
              <a:avLst/>
              <a:gdLst>
                <a:gd name="T0" fmla="*/ 0 w 404"/>
                <a:gd name="T1" fmla="*/ 4 h 14"/>
                <a:gd name="T2" fmla="*/ 120 w 404"/>
                <a:gd name="T3" fmla="*/ 14 h 14"/>
                <a:gd name="T4" fmla="*/ 252 w 404"/>
                <a:gd name="T5" fmla="*/ 0 h 14"/>
                <a:gd name="T6" fmla="*/ 404 w 404"/>
                <a:gd name="T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14">
                  <a:moveTo>
                    <a:pt x="0" y="4"/>
                  </a:moveTo>
                  <a:lnTo>
                    <a:pt x="120" y="14"/>
                  </a:lnTo>
                  <a:lnTo>
                    <a:pt x="252" y="0"/>
                  </a:lnTo>
                  <a:lnTo>
                    <a:pt x="404" y="4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450849" y="4798541"/>
              <a:ext cx="4429125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24" name="Freeform 31"/>
            <p:cNvSpPr>
              <a:spLocks noEditPoints="1"/>
            </p:cNvSpPr>
            <p:nvPr/>
          </p:nvSpPr>
          <p:spPr bwMode="auto">
            <a:xfrm>
              <a:off x="450849" y="5598641"/>
              <a:ext cx="4429125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25" name="Freeform 32"/>
            <p:cNvSpPr>
              <a:spLocks/>
            </p:cNvSpPr>
            <p:nvPr/>
          </p:nvSpPr>
          <p:spPr bwMode="auto">
            <a:xfrm>
              <a:off x="812799" y="2464916"/>
              <a:ext cx="3848100" cy="1190625"/>
            </a:xfrm>
            <a:custGeom>
              <a:avLst/>
              <a:gdLst>
                <a:gd name="T0" fmla="*/ 0 w 404"/>
                <a:gd name="T1" fmla="*/ 102 h 125"/>
                <a:gd name="T2" fmla="*/ 120 w 404"/>
                <a:gd name="T3" fmla="*/ 78 h 125"/>
                <a:gd name="T4" fmla="*/ 252 w 404"/>
                <a:gd name="T5" fmla="*/ 125 h 125"/>
                <a:gd name="T6" fmla="*/ 404 w 404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125">
                  <a:moveTo>
                    <a:pt x="0" y="102"/>
                  </a:moveTo>
                  <a:lnTo>
                    <a:pt x="120" y="78"/>
                  </a:lnTo>
                  <a:lnTo>
                    <a:pt x="252" y="125"/>
                  </a:lnTo>
                  <a:lnTo>
                    <a:pt x="404" y="0"/>
                  </a:lnTo>
                </a:path>
              </a:pathLst>
            </a:cu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27" name="Freeform 33"/>
            <p:cNvSpPr>
              <a:spLocks noEditPoints="1"/>
            </p:cNvSpPr>
            <p:nvPr/>
          </p:nvSpPr>
          <p:spPr bwMode="auto">
            <a:xfrm>
              <a:off x="450849" y="4798541"/>
              <a:ext cx="4429125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28" name="Freeform 34"/>
            <p:cNvSpPr>
              <a:spLocks noEditPoints="1"/>
            </p:cNvSpPr>
            <p:nvPr/>
          </p:nvSpPr>
          <p:spPr bwMode="auto">
            <a:xfrm>
              <a:off x="450849" y="5598641"/>
              <a:ext cx="4429125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29" name="Freeform 35"/>
            <p:cNvSpPr>
              <a:spLocks/>
            </p:cNvSpPr>
            <p:nvPr/>
          </p:nvSpPr>
          <p:spPr bwMode="auto">
            <a:xfrm>
              <a:off x="812799" y="4760441"/>
              <a:ext cx="3848100" cy="219075"/>
            </a:xfrm>
            <a:custGeom>
              <a:avLst/>
              <a:gdLst>
                <a:gd name="T0" fmla="*/ 0 w 404"/>
                <a:gd name="T1" fmla="*/ 0 h 23"/>
                <a:gd name="T2" fmla="*/ 120 w 404"/>
                <a:gd name="T3" fmla="*/ 23 h 23"/>
                <a:gd name="T4" fmla="*/ 252 w 404"/>
                <a:gd name="T5" fmla="*/ 18 h 23"/>
                <a:gd name="T6" fmla="*/ 404 w 404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23">
                  <a:moveTo>
                    <a:pt x="0" y="0"/>
                  </a:moveTo>
                  <a:lnTo>
                    <a:pt x="120" y="23"/>
                  </a:lnTo>
                  <a:lnTo>
                    <a:pt x="252" y="18"/>
                  </a:lnTo>
                  <a:lnTo>
                    <a:pt x="404" y="23"/>
                  </a:lnTo>
                </a:path>
              </a:pathLst>
            </a:custGeom>
            <a:noFill/>
            <a:ln w="28575" cap="rnd">
              <a:solidFill>
                <a:srgbClr val="006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30" name="Freeform 36"/>
            <p:cNvSpPr>
              <a:spLocks noEditPoints="1"/>
            </p:cNvSpPr>
            <p:nvPr/>
          </p:nvSpPr>
          <p:spPr bwMode="auto">
            <a:xfrm>
              <a:off x="450849" y="4798541"/>
              <a:ext cx="4429125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31" name="Freeform 37"/>
            <p:cNvSpPr>
              <a:spLocks noEditPoints="1"/>
            </p:cNvSpPr>
            <p:nvPr/>
          </p:nvSpPr>
          <p:spPr bwMode="auto">
            <a:xfrm>
              <a:off x="450849" y="5598641"/>
              <a:ext cx="4429125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32" name="Freeform 38"/>
            <p:cNvSpPr>
              <a:spLocks/>
            </p:cNvSpPr>
            <p:nvPr/>
          </p:nvSpPr>
          <p:spPr bwMode="auto">
            <a:xfrm>
              <a:off x="812799" y="4398491"/>
              <a:ext cx="3848100" cy="885825"/>
            </a:xfrm>
            <a:custGeom>
              <a:avLst/>
              <a:gdLst>
                <a:gd name="T0" fmla="*/ 0 w 404"/>
                <a:gd name="T1" fmla="*/ 0 h 93"/>
                <a:gd name="T2" fmla="*/ 120 w 404"/>
                <a:gd name="T3" fmla="*/ 84 h 93"/>
                <a:gd name="T4" fmla="*/ 252 w 404"/>
                <a:gd name="T5" fmla="*/ 84 h 93"/>
                <a:gd name="T6" fmla="*/ 404 w 404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93">
                  <a:moveTo>
                    <a:pt x="0" y="0"/>
                  </a:moveTo>
                  <a:lnTo>
                    <a:pt x="120" y="84"/>
                  </a:lnTo>
                  <a:lnTo>
                    <a:pt x="252" y="84"/>
                  </a:lnTo>
                  <a:lnTo>
                    <a:pt x="404" y="93"/>
                  </a:lnTo>
                </a:path>
              </a:pathLst>
            </a:custGeom>
            <a:noFill/>
            <a:ln w="28575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33" name="Freeform 39"/>
            <p:cNvSpPr>
              <a:spLocks noEditPoints="1"/>
            </p:cNvSpPr>
            <p:nvPr/>
          </p:nvSpPr>
          <p:spPr bwMode="auto">
            <a:xfrm>
              <a:off x="450849" y="4798541"/>
              <a:ext cx="4429125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34" name="Freeform 40"/>
            <p:cNvSpPr>
              <a:spLocks noEditPoints="1"/>
            </p:cNvSpPr>
            <p:nvPr/>
          </p:nvSpPr>
          <p:spPr bwMode="auto">
            <a:xfrm>
              <a:off x="450849" y="5598641"/>
              <a:ext cx="4429125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35" name="Freeform 41"/>
            <p:cNvSpPr>
              <a:spLocks/>
            </p:cNvSpPr>
            <p:nvPr/>
          </p:nvSpPr>
          <p:spPr bwMode="auto">
            <a:xfrm>
              <a:off x="812799" y="4141316"/>
              <a:ext cx="3848100" cy="352425"/>
            </a:xfrm>
            <a:custGeom>
              <a:avLst/>
              <a:gdLst>
                <a:gd name="T0" fmla="*/ 0 w 404"/>
                <a:gd name="T1" fmla="*/ 4 h 37"/>
                <a:gd name="T2" fmla="*/ 120 w 404"/>
                <a:gd name="T3" fmla="*/ 0 h 37"/>
                <a:gd name="T4" fmla="*/ 252 w 404"/>
                <a:gd name="T5" fmla="*/ 4 h 37"/>
                <a:gd name="T6" fmla="*/ 404 w 404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37">
                  <a:moveTo>
                    <a:pt x="0" y="4"/>
                  </a:moveTo>
                  <a:lnTo>
                    <a:pt x="120" y="0"/>
                  </a:lnTo>
                  <a:lnTo>
                    <a:pt x="252" y="4"/>
                  </a:lnTo>
                  <a:lnTo>
                    <a:pt x="404" y="37"/>
                  </a:lnTo>
                </a:path>
              </a:pathLst>
            </a:custGeom>
            <a:noFill/>
            <a:ln w="28575" cap="rnd">
              <a:solidFill>
                <a:srgbClr val="A02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36" name="Freeform 42"/>
            <p:cNvSpPr>
              <a:spLocks noEditPoints="1"/>
            </p:cNvSpPr>
            <p:nvPr/>
          </p:nvSpPr>
          <p:spPr bwMode="auto">
            <a:xfrm>
              <a:off x="450849" y="4798541"/>
              <a:ext cx="4429125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37" name="Freeform 43"/>
            <p:cNvSpPr>
              <a:spLocks noEditPoints="1"/>
            </p:cNvSpPr>
            <p:nvPr/>
          </p:nvSpPr>
          <p:spPr bwMode="auto">
            <a:xfrm>
              <a:off x="450849" y="5598641"/>
              <a:ext cx="4429125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</p:grpSp>
      <p:grpSp>
        <p:nvGrpSpPr>
          <p:cNvPr id="129049" name="Group 129048"/>
          <p:cNvGrpSpPr/>
          <p:nvPr/>
        </p:nvGrpSpPr>
        <p:grpSpPr>
          <a:xfrm>
            <a:off x="450849" y="236200"/>
            <a:ext cx="5174358" cy="1248585"/>
            <a:chOff x="412749" y="2468117"/>
            <a:chExt cx="1820685" cy="753988"/>
          </a:xfrm>
        </p:grpSpPr>
        <p:sp>
          <p:nvSpPr>
            <p:cNvPr id="129038" name="Rectangle 44"/>
            <p:cNvSpPr>
              <a:spLocks noChangeArrowheads="1"/>
            </p:cNvSpPr>
            <p:nvPr/>
          </p:nvSpPr>
          <p:spPr bwMode="auto">
            <a:xfrm>
              <a:off x="412749" y="2468117"/>
              <a:ext cx="1820685" cy="7539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39" name="Line 45"/>
            <p:cNvSpPr>
              <a:spLocks noChangeShapeType="1"/>
            </p:cNvSpPr>
            <p:nvPr/>
          </p:nvSpPr>
          <p:spPr bwMode="auto">
            <a:xfrm>
              <a:off x="555624" y="2649091"/>
              <a:ext cx="276225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40" name="Line 46"/>
            <p:cNvSpPr>
              <a:spLocks noChangeShapeType="1"/>
            </p:cNvSpPr>
            <p:nvPr/>
          </p:nvSpPr>
          <p:spPr bwMode="auto">
            <a:xfrm>
              <a:off x="555624" y="2839591"/>
              <a:ext cx="276225" cy="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41" name="Line 47"/>
            <p:cNvSpPr>
              <a:spLocks noChangeShapeType="1"/>
            </p:cNvSpPr>
            <p:nvPr/>
          </p:nvSpPr>
          <p:spPr bwMode="auto">
            <a:xfrm>
              <a:off x="555624" y="3048169"/>
              <a:ext cx="276225" cy="0"/>
            </a:xfrm>
            <a:prstGeom prst="line">
              <a:avLst/>
            </a:prstGeom>
            <a:noFill/>
            <a:ln w="38100" cap="rnd">
              <a:solidFill>
                <a:srgbClr val="006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42" name="Line 48"/>
            <p:cNvSpPr>
              <a:spLocks noChangeShapeType="1"/>
            </p:cNvSpPr>
            <p:nvPr/>
          </p:nvSpPr>
          <p:spPr bwMode="auto">
            <a:xfrm>
              <a:off x="1504062" y="2734528"/>
              <a:ext cx="276225" cy="0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43" name="Line 49"/>
            <p:cNvSpPr>
              <a:spLocks noChangeShapeType="1"/>
            </p:cNvSpPr>
            <p:nvPr/>
          </p:nvSpPr>
          <p:spPr bwMode="auto">
            <a:xfrm>
              <a:off x="1504062" y="2908463"/>
              <a:ext cx="276225" cy="0"/>
            </a:xfrm>
            <a:prstGeom prst="line">
              <a:avLst/>
            </a:prstGeom>
            <a:noFill/>
            <a:ln w="38100" cap="rnd">
              <a:solidFill>
                <a:srgbClr val="A02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44" name="Rectangle 50"/>
            <p:cNvSpPr>
              <a:spLocks noChangeArrowheads="1"/>
            </p:cNvSpPr>
            <p:nvPr/>
          </p:nvSpPr>
          <p:spPr bwMode="auto">
            <a:xfrm>
              <a:off x="950705" y="2522977"/>
              <a:ext cx="329966" cy="264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param</a:t>
              </a: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5" name="Rectangle 51"/>
            <p:cNvSpPr>
              <a:spLocks noChangeArrowheads="1"/>
            </p:cNvSpPr>
            <p:nvPr/>
          </p:nvSpPr>
          <p:spPr bwMode="auto">
            <a:xfrm>
              <a:off x="965199" y="2740395"/>
              <a:ext cx="114501" cy="264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pit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6" name="Rectangle 52"/>
            <p:cNvSpPr>
              <a:spLocks noChangeArrowheads="1"/>
            </p:cNvSpPr>
            <p:nvPr/>
          </p:nvSpPr>
          <p:spPr bwMode="auto">
            <a:xfrm>
              <a:off x="950705" y="2957814"/>
              <a:ext cx="410060" cy="264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rescaled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7" name="Rectangle 53"/>
            <p:cNvSpPr>
              <a:spLocks noChangeArrowheads="1"/>
            </p:cNvSpPr>
            <p:nvPr/>
          </p:nvSpPr>
          <p:spPr bwMode="auto">
            <a:xfrm>
              <a:off x="1913636" y="2613331"/>
              <a:ext cx="204748" cy="264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post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48" name="Rectangle 54"/>
            <p:cNvSpPr>
              <a:spLocks noChangeArrowheads="1"/>
            </p:cNvSpPr>
            <p:nvPr/>
          </p:nvSpPr>
          <p:spPr bwMode="auto">
            <a:xfrm>
              <a:off x="1913636" y="2794306"/>
              <a:ext cx="253256" cy="264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block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9051" name="Group 58"/>
          <p:cNvGrpSpPr>
            <a:grpSpLocks noChangeAspect="1"/>
          </p:cNvGrpSpPr>
          <p:nvPr/>
        </p:nvGrpSpPr>
        <p:grpSpPr bwMode="auto">
          <a:xfrm>
            <a:off x="3877369" y="1962200"/>
            <a:ext cx="5591175" cy="5571926"/>
            <a:chOff x="2472" y="1231"/>
            <a:chExt cx="3522" cy="3516"/>
          </a:xfrm>
        </p:grpSpPr>
        <p:sp>
          <p:nvSpPr>
            <p:cNvPr id="129052" name="AutoShape 57"/>
            <p:cNvSpPr>
              <a:spLocks noChangeAspect="1" noChangeArrowheads="1" noTextEdit="1"/>
            </p:cNvSpPr>
            <p:nvPr/>
          </p:nvSpPr>
          <p:spPr bwMode="auto">
            <a:xfrm>
              <a:off x="2472" y="1231"/>
              <a:ext cx="3522" cy="3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53" name="Line 59"/>
            <p:cNvSpPr>
              <a:spLocks noChangeShapeType="1"/>
            </p:cNvSpPr>
            <p:nvPr/>
          </p:nvSpPr>
          <p:spPr bwMode="auto">
            <a:xfrm>
              <a:off x="3192" y="3779"/>
              <a:ext cx="242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54" name="Line 60"/>
            <p:cNvSpPr>
              <a:spLocks noChangeShapeType="1"/>
            </p:cNvSpPr>
            <p:nvPr/>
          </p:nvSpPr>
          <p:spPr bwMode="auto">
            <a:xfrm>
              <a:off x="3192" y="3779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55" name="Line 61"/>
            <p:cNvSpPr>
              <a:spLocks noChangeShapeType="1"/>
            </p:cNvSpPr>
            <p:nvPr/>
          </p:nvSpPr>
          <p:spPr bwMode="auto">
            <a:xfrm>
              <a:off x="3648" y="3779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56" name="Line 62"/>
            <p:cNvSpPr>
              <a:spLocks noChangeShapeType="1"/>
            </p:cNvSpPr>
            <p:nvPr/>
          </p:nvSpPr>
          <p:spPr bwMode="auto">
            <a:xfrm>
              <a:off x="4104" y="3779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57" name="Line 63"/>
            <p:cNvSpPr>
              <a:spLocks noChangeShapeType="1"/>
            </p:cNvSpPr>
            <p:nvPr/>
          </p:nvSpPr>
          <p:spPr bwMode="auto">
            <a:xfrm>
              <a:off x="4704" y="3779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58" name="Line 64"/>
            <p:cNvSpPr>
              <a:spLocks noChangeShapeType="1"/>
            </p:cNvSpPr>
            <p:nvPr/>
          </p:nvSpPr>
          <p:spPr bwMode="auto">
            <a:xfrm>
              <a:off x="5160" y="3779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59" name="Line 65"/>
            <p:cNvSpPr>
              <a:spLocks noChangeShapeType="1"/>
            </p:cNvSpPr>
            <p:nvPr/>
          </p:nvSpPr>
          <p:spPr bwMode="auto">
            <a:xfrm>
              <a:off x="5616" y="3779"/>
              <a:ext cx="0" cy="5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60" name="Rectangle 66"/>
            <p:cNvSpPr>
              <a:spLocks noChangeArrowheads="1"/>
            </p:cNvSpPr>
            <p:nvPr/>
          </p:nvSpPr>
          <p:spPr bwMode="auto">
            <a:xfrm>
              <a:off x="3144" y="3905"/>
              <a:ext cx="8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61" name="Rectangle 67"/>
            <p:cNvSpPr>
              <a:spLocks noChangeArrowheads="1"/>
            </p:cNvSpPr>
            <p:nvPr/>
          </p:nvSpPr>
          <p:spPr bwMode="auto">
            <a:xfrm>
              <a:off x="3573" y="3905"/>
              <a:ext cx="16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62" name="Rectangle 68"/>
            <p:cNvSpPr>
              <a:spLocks noChangeArrowheads="1"/>
            </p:cNvSpPr>
            <p:nvPr/>
          </p:nvSpPr>
          <p:spPr bwMode="auto">
            <a:xfrm>
              <a:off x="4029" y="3905"/>
              <a:ext cx="16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63" name="Rectangle 69"/>
            <p:cNvSpPr>
              <a:spLocks noChangeArrowheads="1"/>
            </p:cNvSpPr>
            <p:nvPr/>
          </p:nvSpPr>
          <p:spPr bwMode="auto">
            <a:xfrm>
              <a:off x="4629" y="3905"/>
              <a:ext cx="16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64" name="Rectangle 70"/>
            <p:cNvSpPr>
              <a:spLocks noChangeArrowheads="1"/>
            </p:cNvSpPr>
            <p:nvPr/>
          </p:nvSpPr>
          <p:spPr bwMode="auto">
            <a:xfrm>
              <a:off x="5061" y="3905"/>
              <a:ext cx="24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65" name="Rectangle 71"/>
            <p:cNvSpPr>
              <a:spLocks noChangeArrowheads="1"/>
            </p:cNvSpPr>
            <p:nvPr/>
          </p:nvSpPr>
          <p:spPr bwMode="auto">
            <a:xfrm>
              <a:off x="5517" y="3905"/>
              <a:ext cx="24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66" name="Line 72"/>
            <p:cNvSpPr>
              <a:spLocks noChangeShapeType="1"/>
            </p:cNvSpPr>
            <p:nvPr/>
          </p:nvSpPr>
          <p:spPr bwMode="auto">
            <a:xfrm flipV="1">
              <a:off x="2940" y="1913"/>
              <a:ext cx="0" cy="136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73" name="Rectangle 79"/>
            <p:cNvSpPr>
              <a:spLocks noChangeArrowheads="1"/>
            </p:cNvSpPr>
            <p:nvPr/>
          </p:nvSpPr>
          <p:spPr bwMode="auto">
            <a:xfrm>
              <a:off x="2940" y="1313"/>
              <a:ext cx="2814" cy="246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76" name="Freeform 82"/>
            <p:cNvSpPr>
              <a:spLocks/>
            </p:cNvSpPr>
            <p:nvPr/>
          </p:nvSpPr>
          <p:spPr bwMode="auto">
            <a:xfrm>
              <a:off x="3192" y="3239"/>
              <a:ext cx="2424" cy="306"/>
            </a:xfrm>
            <a:custGeom>
              <a:avLst/>
              <a:gdLst>
                <a:gd name="T0" fmla="*/ 0 w 404"/>
                <a:gd name="T1" fmla="*/ 10 h 51"/>
                <a:gd name="T2" fmla="*/ 120 w 404"/>
                <a:gd name="T3" fmla="*/ 51 h 51"/>
                <a:gd name="T4" fmla="*/ 252 w 404"/>
                <a:gd name="T5" fmla="*/ 23 h 51"/>
                <a:gd name="T6" fmla="*/ 404 w 40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51">
                  <a:moveTo>
                    <a:pt x="0" y="10"/>
                  </a:moveTo>
                  <a:lnTo>
                    <a:pt x="120" y="51"/>
                  </a:lnTo>
                  <a:lnTo>
                    <a:pt x="252" y="23"/>
                  </a:lnTo>
                  <a:lnTo>
                    <a:pt x="404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77" name="Freeform 83"/>
            <p:cNvSpPr>
              <a:spLocks noEditPoints="1"/>
            </p:cNvSpPr>
            <p:nvPr/>
          </p:nvSpPr>
          <p:spPr bwMode="auto">
            <a:xfrm>
              <a:off x="2964" y="3017"/>
              <a:ext cx="2790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78" name="Freeform 84"/>
            <p:cNvSpPr>
              <a:spLocks noEditPoints="1"/>
            </p:cNvSpPr>
            <p:nvPr/>
          </p:nvSpPr>
          <p:spPr bwMode="auto">
            <a:xfrm>
              <a:off x="2964" y="3521"/>
              <a:ext cx="2790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80" name="Freeform 85"/>
            <p:cNvSpPr>
              <a:spLocks/>
            </p:cNvSpPr>
            <p:nvPr/>
          </p:nvSpPr>
          <p:spPr bwMode="auto">
            <a:xfrm>
              <a:off x="3192" y="2075"/>
              <a:ext cx="2424" cy="774"/>
            </a:xfrm>
            <a:custGeom>
              <a:avLst/>
              <a:gdLst>
                <a:gd name="T0" fmla="*/ 0 w 404"/>
                <a:gd name="T1" fmla="*/ 120 h 129"/>
                <a:gd name="T2" fmla="*/ 120 w 404"/>
                <a:gd name="T3" fmla="*/ 129 h 129"/>
                <a:gd name="T4" fmla="*/ 252 w 404"/>
                <a:gd name="T5" fmla="*/ 106 h 129"/>
                <a:gd name="T6" fmla="*/ 404 w 404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129">
                  <a:moveTo>
                    <a:pt x="0" y="120"/>
                  </a:moveTo>
                  <a:lnTo>
                    <a:pt x="120" y="129"/>
                  </a:lnTo>
                  <a:lnTo>
                    <a:pt x="252" y="106"/>
                  </a:lnTo>
                  <a:lnTo>
                    <a:pt x="404" y="0"/>
                  </a:lnTo>
                </a:path>
              </a:pathLst>
            </a:cu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81" name="Freeform 86"/>
            <p:cNvSpPr>
              <a:spLocks noEditPoints="1"/>
            </p:cNvSpPr>
            <p:nvPr/>
          </p:nvSpPr>
          <p:spPr bwMode="auto">
            <a:xfrm>
              <a:off x="2964" y="3017"/>
              <a:ext cx="2790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82" name="Freeform 87"/>
            <p:cNvSpPr>
              <a:spLocks noEditPoints="1"/>
            </p:cNvSpPr>
            <p:nvPr/>
          </p:nvSpPr>
          <p:spPr bwMode="auto">
            <a:xfrm>
              <a:off x="2964" y="3521"/>
              <a:ext cx="2790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83" name="Freeform 88"/>
            <p:cNvSpPr>
              <a:spLocks/>
            </p:cNvSpPr>
            <p:nvPr/>
          </p:nvSpPr>
          <p:spPr bwMode="auto">
            <a:xfrm>
              <a:off x="3192" y="3185"/>
              <a:ext cx="2424" cy="390"/>
            </a:xfrm>
            <a:custGeom>
              <a:avLst/>
              <a:gdLst>
                <a:gd name="T0" fmla="*/ 0 w 404"/>
                <a:gd name="T1" fmla="*/ 19 h 65"/>
                <a:gd name="T2" fmla="*/ 120 w 404"/>
                <a:gd name="T3" fmla="*/ 65 h 65"/>
                <a:gd name="T4" fmla="*/ 252 w 404"/>
                <a:gd name="T5" fmla="*/ 37 h 65"/>
                <a:gd name="T6" fmla="*/ 404 w 40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65">
                  <a:moveTo>
                    <a:pt x="0" y="19"/>
                  </a:moveTo>
                  <a:lnTo>
                    <a:pt x="120" y="65"/>
                  </a:lnTo>
                  <a:lnTo>
                    <a:pt x="252" y="37"/>
                  </a:lnTo>
                  <a:lnTo>
                    <a:pt x="404" y="0"/>
                  </a:lnTo>
                </a:path>
              </a:pathLst>
            </a:custGeom>
            <a:noFill/>
            <a:ln w="28575" cap="rnd">
              <a:solidFill>
                <a:srgbClr val="006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84" name="Freeform 89"/>
            <p:cNvSpPr>
              <a:spLocks noEditPoints="1"/>
            </p:cNvSpPr>
            <p:nvPr/>
          </p:nvSpPr>
          <p:spPr bwMode="auto">
            <a:xfrm>
              <a:off x="2964" y="3017"/>
              <a:ext cx="2790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85" name="Freeform 90"/>
            <p:cNvSpPr>
              <a:spLocks noEditPoints="1"/>
            </p:cNvSpPr>
            <p:nvPr/>
          </p:nvSpPr>
          <p:spPr bwMode="auto">
            <a:xfrm>
              <a:off x="2964" y="3521"/>
              <a:ext cx="2790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86" name="Freeform 91"/>
            <p:cNvSpPr>
              <a:spLocks/>
            </p:cNvSpPr>
            <p:nvPr/>
          </p:nvSpPr>
          <p:spPr bwMode="auto">
            <a:xfrm>
              <a:off x="3192" y="3323"/>
              <a:ext cx="2424" cy="360"/>
            </a:xfrm>
            <a:custGeom>
              <a:avLst/>
              <a:gdLst>
                <a:gd name="T0" fmla="*/ 0 w 404"/>
                <a:gd name="T1" fmla="*/ 0 h 60"/>
                <a:gd name="T2" fmla="*/ 120 w 404"/>
                <a:gd name="T3" fmla="*/ 60 h 60"/>
                <a:gd name="T4" fmla="*/ 252 w 404"/>
                <a:gd name="T5" fmla="*/ 0 h 60"/>
                <a:gd name="T6" fmla="*/ 404 w 404"/>
                <a:gd name="T7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60">
                  <a:moveTo>
                    <a:pt x="0" y="0"/>
                  </a:moveTo>
                  <a:lnTo>
                    <a:pt x="120" y="60"/>
                  </a:lnTo>
                  <a:lnTo>
                    <a:pt x="252" y="0"/>
                  </a:lnTo>
                  <a:lnTo>
                    <a:pt x="404" y="19"/>
                  </a:lnTo>
                </a:path>
              </a:pathLst>
            </a:custGeom>
            <a:noFill/>
            <a:ln w="28575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87" name="Freeform 92"/>
            <p:cNvSpPr>
              <a:spLocks noEditPoints="1"/>
            </p:cNvSpPr>
            <p:nvPr/>
          </p:nvSpPr>
          <p:spPr bwMode="auto">
            <a:xfrm>
              <a:off x="2964" y="3017"/>
              <a:ext cx="2790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88" name="Freeform 93"/>
            <p:cNvSpPr>
              <a:spLocks noEditPoints="1"/>
            </p:cNvSpPr>
            <p:nvPr/>
          </p:nvSpPr>
          <p:spPr bwMode="auto">
            <a:xfrm>
              <a:off x="2964" y="3521"/>
              <a:ext cx="2790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89" name="Freeform 94"/>
            <p:cNvSpPr>
              <a:spLocks/>
            </p:cNvSpPr>
            <p:nvPr/>
          </p:nvSpPr>
          <p:spPr bwMode="auto">
            <a:xfrm>
              <a:off x="3192" y="2159"/>
              <a:ext cx="2424" cy="1056"/>
            </a:xfrm>
            <a:custGeom>
              <a:avLst/>
              <a:gdLst>
                <a:gd name="T0" fmla="*/ 0 w 404"/>
                <a:gd name="T1" fmla="*/ 143 h 176"/>
                <a:gd name="T2" fmla="*/ 120 w 404"/>
                <a:gd name="T3" fmla="*/ 176 h 176"/>
                <a:gd name="T4" fmla="*/ 252 w 404"/>
                <a:gd name="T5" fmla="*/ 129 h 176"/>
                <a:gd name="T6" fmla="*/ 404 w 40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176">
                  <a:moveTo>
                    <a:pt x="0" y="143"/>
                  </a:moveTo>
                  <a:lnTo>
                    <a:pt x="120" y="176"/>
                  </a:lnTo>
                  <a:lnTo>
                    <a:pt x="252" y="129"/>
                  </a:lnTo>
                  <a:lnTo>
                    <a:pt x="404" y="0"/>
                  </a:lnTo>
                </a:path>
              </a:pathLst>
            </a:custGeom>
            <a:noFill/>
            <a:ln w="28575" cap="rnd">
              <a:solidFill>
                <a:srgbClr val="A02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90" name="Freeform 95"/>
            <p:cNvSpPr>
              <a:spLocks noEditPoints="1"/>
            </p:cNvSpPr>
            <p:nvPr/>
          </p:nvSpPr>
          <p:spPr bwMode="auto">
            <a:xfrm>
              <a:off x="2964" y="3017"/>
              <a:ext cx="2790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  <p:sp>
          <p:nvSpPr>
            <p:cNvPr id="129091" name="Freeform 96"/>
            <p:cNvSpPr>
              <a:spLocks noEditPoints="1"/>
            </p:cNvSpPr>
            <p:nvPr/>
          </p:nvSpPr>
          <p:spPr bwMode="auto">
            <a:xfrm>
              <a:off x="2964" y="3521"/>
              <a:ext cx="2790" cy="0"/>
            </a:xfrm>
            <a:custGeom>
              <a:avLst/>
              <a:gdLst>
                <a:gd name="T0" fmla="*/ 4 w 465"/>
                <a:gd name="T1" fmla="*/ 12 w 465"/>
                <a:gd name="T2" fmla="*/ 20 w 465"/>
                <a:gd name="T3" fmla="*/ 28 w 465"/>
                <a:gd name="T4" fmla="*/ 36 w 465"/>
                <a:gd name="T5" fmla="*/ 44 w 465"/>
                <a:gd name="T6" fmla="*/ 52 w 465"/>
                <a:gd name="T7" fmla="*/ 60 w 465"/>
                <a:gd name="T8" fmla="*/ 68 w 465"/>
                <a:gd name="T9" fmla="*/ 76 w 465"/>
                <a:gd name="T10" fmla="*/ 84 w 465"/>
                <a:gd name="T11" fmla="*/ 92 w 465"/>
                <a:gd name="T12" fmla="*/ 100 w 465"/>
                <a:gd name="T13" fmla="*/ 108 w 465"/>
                <a:gd name="T14" fmla="*/ 116 w 465"/>
                <a:gd name="T15" fmla="*/ 124 w 465"/>
                <a:gd name="T16" fmla="*/ 132 w 465"/>
                <a:gd name="T17" fmla="*/ 140 w 465"/>
                <a:gd name="T18" fmla="*/ 148 w 465"/>
                <a:gd name="T19" fmla="*/ 156 w 465"/>
                <a:gd name="T20" fmla="*/ 164 w 465"/>
                <a:gd name="T21" fmla="*/ 172 w 465"/>
                <a:gd name="T22" fmla="*/ 180 w 465"/>
                <a:gd name="T23" fmla="*/ 188 w 465"/>
                <a:gd name="T24" fmla="*/ 196 w 465"/>
                <a:gd name="T25" fmla="*/ 204 w 465"/>
                <a:gd name="T26" fmla="*/ 212 w 465"/>
                <a:gd name="T27" fmla="*/ 220 w 465"/>
                <a:gd name="T28" fmla="*/ 228 w 465"/>
                <a:gd name="T29" fmla="*/ 236 w 465"/>
                <a:gd name="T30" fmla="*/ 244 w 465"/>
                <a:gd name="T31" fmla="*/ 252 w 465"/>
                <a:gd name="T32" fmla="*/ 260 w 465"/>
                <a:gd name="T33" fmla="*/ 268 w 465"/>
                <a:gd name="T34" fmla="*/ 276 w 465"/>
                <a:gd name="T35" fmla="*/ 284 w 465"/>
                <a:gd name="T36" fmla="*/ 292 w 465"/>
                <a:gd name="T37" fmla="*/ 300 w 465"/>
                <a:gd name="T38" fmla="*/ 308 w 465"/>
                <a:gd name="T39" fmla="*/ 316 w 465"/>
                <a:gd name="T40" fmla="*/ 324 w 465"/>
                <a:gd name="T41" fmla="*/ 332 w 465"/>
                <a:gd name="T42" fmla="*/ 340 w 465"/>
                <a:gd name="T43" fmla="*/ 348 w 465"/>
                <a:gd name="T44" fmla="*/ 356 w 465"/>
                <a:gd name="T45" fmla="*/ 364 w 465"/>
                <a:gd name="T46" fmla="*/ 372 w 465"/>
                <a:gd name="T47" fmla="*/ 380 w 465"/>
                <a:gd name="T48" fmla="*/ 388 w 465"/>
                <a:gd name="T49" fmla="*/ 396 w 465"/>
                <a:gd name="T50" fmla="*/ 404 w 465"/>
                <a:gd name="T51" fmla="*/ 412 w 465"/>
                <a:gd name="T52" fmla="*/ 420 w 465"/>
                <a:gd name="T53" fmla="*/ 428 w 465"/>
                <a:gd name="T54" fmla="*/ 436 w 465"/>
                <a:gd name="T55" fmla="*/ 444 w 465"/>
                <a:gd name="T56" fmla="*/ 452 w 465"/>
                <a:gd name="T57" fmla="*/ 460 w 46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</a:cxnLst>
              <a:rect l="0" t="0" r="r" b="b"/>
              <a:pathLst>
                <a:path w="465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800"/>
            </a:p>
          </p:txBody>
        </p:sp>
      </p:grpSp>
    </p:spTree>
    <p:extLst>
      <p:ext uri="{BB962C8B-B14F-4D97-AF65-F5344CB8AC3E}">
        <p14:creationId xmlns:p14="http://schemas.microsoft.com/office/powerpoint/2010/main" val="32469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Power analysis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Compare </a:t>
            </a:r>
            <a:r>
              <a:rPr lang="en-AU" dirty="0" err="1" smtClean="0"/>
              <a:t>glmm</a:t>
            </a:r>
            <a:r>
              <a:rPr lang="en-AU" dirty="0" smtClean="0"/>
              <a:t> with distance-based approach (</a:t>
            </a:r>
            <a:r>
              <a:rPr lang="en-AU" dirty="0" err="1" smtClean="0"/>
              <a:t>adonis</a:t>
            </a:r>
            <a:r>
              <a:rPr lang="en-AU" dirty="0" smtClean="0"/>
              <a:t>)</a:t>
            </a:r>
          </a:p>
          <a:p>
            <a:r>
              <a:rPr lang="en-AU" dirty="0" smtClean="0"/>
              <a:t>3 scenarios</a:t>
            </a:r>
          </a:p>
          <a:p>
            <a:pPr lvl="1"/>
            <a:r>
              <a:rPr lang="en-AU" dirty="0" smtClean="0"/>
              <a:t>Effect size independent of species abundance</a:t>
            </a:r>
          </a:p>
          <a:p>
            <a:pPr lvl="1"/>
            <a:r>
              <a:rPr lang="en-AU" dirty="0" smtClean="0"/>
              <a:t>Effect size larger for more abundant species</a:t>
            </a:r>
          </a:p>
          <a:p>
            <a:pPr lvl="1"/>
            <a:r>
              <a:rPr lang="en-AU" dirty="0" smtClean="0"/>
              <a:t>Effect size smaller for more abundant species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29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1"/>
          <p:cNvSpPr>
            <a:spLocks noChangeArrowheads="1"/>
          </p:cNvSpPr>
          <p:nvPr/>
        </p:nvSpPr>
        <p:spPr bwMode="auto">
          <a:xfrm>
            <a:off x="539552" y="404664"/>
            <a:ext cx="5112568" cy="657364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Line 62"/>
          <p:cNvSpPr>
            <a:spLocks noChangeShapeType="1"/>
          </p:cNvSpPr>
          <p:nvPr/>
        </p:nvSpPr>
        <p:spPr bwMode="auto">
          <a:xfrm>
            <a:off x="682427" y="620688"/>
            <a:ext cx="899546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Line 63"/>
          <p:cNvSpPr>
            <a:spLocks noChangeShapeType="1"/>
          </p:cNvSpPr>
          <p:nvPr/>
        </p:nvSpPr>
        <p:spPr bwMode="auto">
          <a:xfrm>
            <a:off x="682427" y="908720"/>
            <a:ext cx="899546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Line 64"/>
          <p:cNvSpPr>
            <a:spLocks noChangeShapeType="1"/>
          </p:cNvSpPr>
          <p:nvPr/>
        </p:nvSpPr>
        <p:spPr bwMode="auto">
          <a:xfrm>
            <a:off x="3063463" y="620688"/>
            <a:ext cx="899546" cy="0"/>
          </a:xfrm>
          <a:prstGeom prst="line">
            <a:avLst/>
          </a:prstGeom>
          <a:noFill/>
          <a:ln w="28575" cap="rnd">
            <a:solidFill>
              <a:srgbClr val="00CD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Line 65"/>
          <p:cNvSpPr>
            <a:spLocks noChangeShapeType="1"/>
          </p:cNvSpPr>
          <p:nvPr/>
        </p:nvSpPr>
        <p:spPr bwMode="auto">
          <a:xfrm>
            <a:off x="3063463" y="899999"/>
            <a:ext cx="899546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Rectangle 66"/>
          <p:cNvSpPr>
            <a:spLocks noChangeArrowheads="1"/>
          </p:cNvSpPr>
          <p:nvPr/>
        </p:nvSpPr>
        <p:spPr bwMode="auto">
          <a:xfrm>
            <a:off x="1691680" y="395372"/>
            <a:ext cx="992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null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7"/>
          <p:cNvSpPr>
            <a:spLocks noChangeArrowheads="1"/>
          </p:cNvSpPr>
          <p:nvPr/>
        </p:nvSpPr>
        <p:spPr bwMode="auto">
          <a:xfrm>
            <a:off x="1696869" y="685503"/>
            <a:ext cx="1550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indep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8"/>
          <p:cNvSpPr>
            <a:spLocks noChangeArrowheads="1"/>
          </p:cNvSpPr>
          <p:nvPr/>
        </p:nvSpPr>
        <p:spPr bwMode="auto">
          <a:xfrm>
            <a:off x="4118934" y="395372"/>
            <a:ext cx="1209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corr.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9"/>
          <p:cNvSpPr>
            <a:spLocks noChangeArrowheads="1"/>
          </p:cNvSpPr>
          <p:nvPr/>
        </p:nvSpPr>
        <p:spPr bwMode="auto">
          <a:xfrm>
            <a:off x="4118934" y="692696"/>
            <a:ext cx="2295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neg. corr.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4613276" y="1771651"/>
            <a:ext cx="4498975" cy="4686300"/>
            <a:chOff x="2906" y="1116"/>
            <a:chExt cx="2834" cy="2952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3517" y="1116"/>
              <a:ext cx="183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AU" sz="2400" dirty="0" smtClean="0"/>
                <a:t>Adonis – bray </a:t>
              </a:r>
              <a:r>
                <a:rPr lang="en-AU" sz="2400" dirty="0" err="1" smtClean="0"/>
                <a:t>curtis</a:t>
              </a:r>
              <a:endParaRPr lang="en-AU" sz="2400" dirty="0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3243" y="3759"/>
              <a:ext cx="2385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3243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3638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4034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35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4831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5227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5628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3199" y="3874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3594" y="3874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3990" y="3874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4367" y="387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4763" y="387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5159" y="387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5560" y="387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 flipV="1">
              <a:off x="3144" y="1582"/>
              <a:ext cx="0" cy="208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 flipH="1">
              <a:off x="3094" y="3671"/>
              <a:ext cx="5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44" name="Line 24"/>
            <p:cNvSpPr>
              <a:spLocks noChangeShapeType="1"/>
            </p:cNvSpPr>
            <p:nvPr/>
          </p:nvSpPr>
          <p:spPr bwMode="auto">
            <a:xfrm flipH="1">
              <a:off x="3094" y="3253"/>
              <a:ext cx="5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45" name="Line 25"/>
            <p:cNvSpPr>
              <a:spLocks noChangeShapeType="1"/>
            </p:cNvSpPr>
            <p:nvPr/>
          </p:nvSpPr>
          <p:spPr bwMode="auto">
            <a:xfrm flipH="1">
              <a:off x="3094" y="2835"/>
              <a:ext cx="5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48" name="Line 26"/>
            <p:cNvSpPr>
              <a:spLocks noChangeShapeType="1"/>
            </p:cNvSpPr>
            <p:nvPr/>
          </p:nvSpPr>
          <p:spPr bwMode="auto">
            <a:xfrm flipH="1">
              <a:off x="3094" y="2418"/>
              <a:ext cx="5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49" name="Line 27"/>
            <p:cNvSpPr>
              <a:spLocks noChangeShapeType="1"/>
            </p:cNvSpPr>
            <p:nvPr/>
          </p:nvSpPr>
          <p:spPr bwMode="auto">
            <a:xfrm flipH="1">
              <a:off x="3094" y="2000"/>
              <a:ext cx="5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50" name="Line 28"/>
            <p:cNvSpPr>
              <a:spLocks noChangeShapeType="1"/>
            </p:cNvSpPr>
            <p:nvPr/>
          </p:nvSpPr>
          <p:spPr bwMode="auto">
            <a:xfrm flipH="1">
              <a:off x="3094" y="1582"/>
              <a:ext cx="5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51" name="Rectangle 29"/>
            <p:cNvSpPr>
              <a:spLocks noChangeArrowheads="1"/>
            </p:cNvSpPr>
            <p:nvPr/>
          </p:nvSpPr>
          <p:spPr bwMode="auto">
            <a:xfrm rot="16200000">
              <a:off x="2891" y="3571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52" name="Rectangle 30"/>
            <p:cNvSpPr>
              <a:spLocks noChangeArrowheads="1"/>
            </p:cNvSpPr>
            <p:nvPr/>
          </p:nvSpPr>
          <p:spPr bwMode="auto">
            <a:xfrm rot="16200000">
              <a:off x="2891" y="3153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53" name="Rectangle 31"/>
            <p:cNvSpPr>
              <a:spLocks noChangeArrowheads="1"/>
            </p:cNvSpPr>
            <p:nvPr/>
          </p:nvSpPr>
          <p:spPr bwMode="auto">
            <a:xfrm rot="16200000">
              <a:off x="2891" y="2735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54" name="Rectangle 32"/>
            <p:cNvSpPr>
              <a:spLocks noChangeArrowheads="1"/>
            </p:cNvSpPr>
            <p:nvPr/>
          </p:nvSpPr>
          <p:spPr bwMode="auto">
            <a:xfrm rot="16200000">
              <a:off x="2891" y="2318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0.6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55" name="Rectangle 33"/>
            <p:cNvSpPr>
              <a:spLocks noChangeArrowheads="1"/>
            </p:cNvSpPr>
            <p:nvPr/>
          </p:nvSpPr>
          <p:spPr bwMode="auto">
            <a:xfrm rot="16200000">
              <a:off x="2891" y="1900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0.8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56" name="Rectangle 34"/>
            <p:cNvSpPr>
              <a:spLocks noChangeArrowheads="1"/>
            </p:cNvSpPr>
            <p:nvPr/>
          </p:nvSpPr>
          <p:spPr bwMode="auto">
            <a:xfrm rot="16200000">
              <a:off x="2891" y="1482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57" name="Rectangle 35"/>
            <p:cNvSpPr>
              <a:spLocks noChangeArrowheads="1"/>
            </p:cNvSpPr>
            <p:nvPr/>
          </p:nvSpPr>
          <p:spPr bwMode="auto">
            <a:xfrm>
              <a:off x="3144" y="1500"/>
              <a:ext cx="2577" cy="2259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60" name="Freeform 38"/>
            <p:cNvSpPr>
              <a:spLocks/>
            </p:cNvSpPr>
            <p:nvPr/>
          </p:nvSpPr>
          <p:spPr bwMode="auto">
            <a:xfrm>
              <a:off x="3440" y="3039"/>
              <a:ext cx="1990" cy="434"/>
            </a:xfrm>
            <a:custGeom>
              <a:avLst/>
              <a:gdLst>
                <a:gd name="T0" fmla="*/ 0 w 362"/>
                <a:gd name="T1" fmla="*/ 79 h 79"/>
                <a:gd name="T2" fmla="*/ 181 w 362"/>
                <a:gd name="T3" fmla="*/ 34 h 79"/>
                <a:gd name="T4" fmla="*/ 362 w 362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79">
                  <a:moveTo>
                    <a:pt x="0" y="79"/>
                  </a:moveTo>
                  <a:lnTo>
                    <a:pt x="181" y="34"/>
                  </a:lnTo>
                  <a:lnTo>
                    <a:pt x="362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61" name="Line 39"/>
            <p:cNvSpPr>
              <a:spLocks noChangeShapeType="1"/>
            </p:cNvSpPr>
            <p:nvPr/>
          </p:nvSpPr>
          <p:spPr bwMode="auto">
            <a:xfrm>
              <a:off x="3144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62" name="Line 40"/>
            <p:cNvSpPr>
              <a:spLocks noChangeShapeType="1"/>
            </p:cNvSpPr>
            <p:nvPr/>
          </p:nvSpPr>
          <p:spPr bwMode="auto">
            <a:xfrm>
              <a:off x="3144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63" name="Freeform 41"/>
            <p:cNvSpPr>
              <a:spLocks/>
            </p:cNvSpPr>
            <p:nvPr/>
          </p:nvSpPr>
          <p:spPr bwMode="auto">
            <a:xfrm>
              <a:off x="3440" y="2649"/>
              <a:ext cx="1990" cy="714"/>
            </a:xfrm>
            <a:custGeom>
              <a:avLst/>
              <a:gdLst>
                <a:gd name="T0" fmla="*/ 0 w 362"/>
                <a:gd name="T1" fmla="*/ 130 h 130"/>
                <a:gd name="T2" fmla="*/ 181 w 362"/>
                <a:gd name="T3" fmla="*/ 66 h 130"/>
                <a:gd name="T4" fmla="*/ 362 w 362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130">
                  <a:moveTo>
                    <a:pt x="0" y="130"/>
                  </a:moveTo>
                  <a:lnTo>
                    <a:pt x="181" y="66"/>
                  </a:lnTo>
                  <a:lnTo>
                    <a:pt x="362" y="0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64" name="Line 42"/>
            <p:cNvSpPr>
              <a:spLocks noChangeShapeType="1"/>
            </p:cNvSpPr>
            <p:nvPr/>
          </p:nvSpPr>
          <p:spPr bwMode="auto">
            <a:xfrm>
              <a:off x="3144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65" name="Line 43"/>
            <p:cNvSpPr>
              <a:spLocks noChangeShapeType="1"/>
            </p:cNvSpPr>
            <p:nvPr/>
          </p:nvSpPr>
          <p:spPr bwMode="auto">
            <a:xfrm>
              <a:off x="3144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66" name="Freeform 44"/>
            <p:cNvSpPr>
              <a:spLocks/>
            </p:cNvSpPr>
            <p:nvPr/>
          </p:nvSpPr>
          <p:spPr bwMode="auto">
            <a:xfrm>
              <a:off x="3440" y="2401"/>
              <a:ext cx="1990" cy="819"/>
            </a:xfrm>
            <a:custGeom>
              <a:avLst/>
              <a:gdLst>
                <a:gd name="T0" fmla="*/ 0 w 362"/>
                <a:gd name="T1" fmla="*/ 149 h 149"/>
                <a:gd name="T2" fmla="*/ 181 w 362"/>
                <a:gd name="T3" fmla="*/ 64 h 149"/>
                <a:gd name="T4" fmla="*/ 362 w 362"/>
                <a:gd name="T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149">
                  <a:moveTo>
                    <a:pt x="0" y="149"/>
                  </a:moveTo>
                  <a:lnTo>
                    <a:pt x="181" y="64"/>
                  </a:lnTo>
                  <a:lnTo>
                    <a:pt x="362" y="0"/>
                  </a:lnTo>
                </a:path>
              </a:pathLst>
            </a:custGeom>
            <a:noFill/>
            <a:ln w="25400" cap="rnd">
              <a:solidFill>
                <a:srgbClr val="00C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67" name="Line 45"/>
            <p:cNvSpPr>
              <a:spLocks noChangeShapeType="1"/>
            </p:cNvSpPr>
            <p:nvPr/>
          </p:nvSpPr>
          <p:spPr bwMode="auto">
            <a:xfrm>
              <a:off x="3144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68" name="Line 46"/>
            <p:cNvSpPr>
              <a:spLocks noChangeShapeType="1"/>
            </p:cNvSpPr>
            <p:nvPr/>
          </p:nvSpPr>
          <p:spPr bwMode="auto">
            <a:xfrm>
              <a:off x="3144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69" name="Freeform 47"/>
            <p:cNvSpPr>
              <a:spLocks/>
            </p:cNvSpPr>
            <p:nvPr/>
          </p:nvSpPr>
          <p:spPr bwMode="auto">
            <a:xfrm>
              <a:off x="3440" y="2770"/>
              <a:ext cx="1990" cy="593"/>
            </a:xfrm>
            <a:custGeom>
              <a:avLst/>
              <a:gdLst>
                <a:gd name="T0" fmla="*/ 0 w 362"/>
                <a:gd name="T1" fmla="*/ 108 h 108"/>
                <a:gd name="T2" fmla="*/ 181 w 362"/>
                <a:gd name="T3" fmla="*/ 45 h 108"/>
                <a:gd name="T4" fmla="*/ 362 w 362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108">
                  <a:moveTo>
                    <a:pt x="0" y="108"/>
                  </a:moveTo>
                  <a:lnTo>
                    <a:pt x="181" y="45"/>
                  </a:lnTo>
                  <a:lnTo>
                    <a:pt x="362" y="0"/>
                  </a:lnTo>
                </a:path>
              </a:pathLst>
            </a:custGeom>
            <a:noFill/>
            <a:ln w="25400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70" name="Line 48"/>
            <p:cNvSpPr>
              <a:spLocks noChangeShapeType="1"/>
            </p:cNvSpPr>
            <p:nvPr/>
          </p:nvSpPr>
          <p:spPr bwMode="auto">
            <a:xfrm>
              <a:off x="3144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71" name="Line 49"/>
            <p:cNvSpPr>
              <a:spLocks noChangeShapeType="1"/>
            </p:cNvSpPr>
            <p:nvPr/>
          </p:nvSpPr>
          <p:spPr bwMode="auto">
            <a:xfrm>
              <a:off x="3144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72" name="Freeform 50"/>
            <p:cNvSpPr>
              <a:spLocks noEditPoints="1"/>
            </p:cNvSpPr>
            <p:nvPr/>
          </p:nvSpPr>
          <p:spPr bwMode="auto">
            <a:xfrm>
              <a:off x="3501" y="1841"/>
              <a:ext cx="1929" cy="885"/>
            </a:xfrm>
            <a:custGeom>
              <a:avLst/>
              <a:gdLst>
                <a:gd name="T0" fmla="*/ 0 w 351"/>
                <a:gd name="T1" fmla="*/ 161 h 161"/>
                <a:gd name="T2" fmla="*/ 11 w 351"/>
                <a:gd name="T3" fmla="*/ 155 h 161"/>
                <a:gd name="T4" fmla="*/ 21 w 351"/>
                <a:gd name="T5" fmla="*/ 148 h 161"/>
                <a:gd name="T6" fmla="*/ 32 w 351"/>
                <a:gd name="T7" fmla="*/ 142 h 161"/>
                <a:gd name="T8" fmla="*/ 42 w 351"/>
                <a:gd name="T9" fmla="*/ 135 h 161"/>
                <a:gd name="T10" fmla="*/ 53 w 351"/>
                <a:gd name="T11" fmla="*/ 129 h 161"/>
                <a:gd name="T12" fmla="*/ 64 w 351"/>
                <a:gd name="T13" fmla="*/ 122 h 161"/>
                <a:gd name="T14" fmla="*/ 75 w 351"/>
                <a:gd name="T15" fmla="*/ 115 h 161"/>
                <a:gd name="T16" fmla="*/ 86 w 351"/>
                <a:gd name="T17" fmla="*/ 109 h 161"/>
                <a:gd name="T18" fmla="*/ 96 w 351"/>
                <a:gd name="T19" fmla="*/ 102 h 161"/>
                <a:gd name="T20" fmla="*/ 107 w 351"/>
                <a:gd name="T21" fmla="*/ 96 h 161"/>
                <a:gd name="T22" fmla="*/ 118 w 351"/>
                <a:gd name="T23" fmla="*/ 89 h 161"/>
                <a:gd name="T24" fmla="*/ 129 w 351"/>
                <a:gd name="T25" fmla="*/ 82 h 161"/>
                <a:gd name="T26" fmla="*/ 140 w 351"/>
                <a:gd name="T27" fmla="*/ 75 h 161"/>
                <a:gd name="T28" fmla="*/ 151 w 351"/>
                <a:gd name="T29" fmla="*/ 69 h 161"/>
                <a:gd name="T30" fmla="*/ 162 w 351"/>
                <a:gd name="T31" fmla="*/ 62 h 161"/>
                <a:gd name="T32" fmla="*/ 170 w 351"/>
                <a:gd name="T33" fmla="*/ 57 h 161"/>
                <a:gd name="T34" fmla="*/ 173 w 351"/>
                <a:gd name="T35" fmla="*/ 56 h 161"/>
                <a:gd name="T36" fmla="*/ 185 w 351"/>
                <a:gd name="T37" fmla="*/ 52 h 161"/>
                <a:gd name="T38" fmla="*/ 197 w 351"/>
                <a:gd name="T39" fmla="*/ 48 h 161"/>
                <a:gd name="T40" fmla="*/ 209 w 351"/>
                <a:gd name="T41" fmla="*/ 45 h 161"/>
                <a:gd name="T42" fmla="*/ 221 w 351"/>
                <a:gd name="T43" fmla="*/ 41 h 161"/>
                <a:gd name="T44" fmla="*/ 233 w 351"/>
                <a:gd name="T45" fmla="*/ 37 h 161"/>
                <a:gd name="T46" fmla="*/ 245 w 351"/>
                <a:gd name="T47" fmla="*/ 33 h 161"/>
                <a:gd name="T48" fmla="*/ 257 w 351"/>
                <a:gd name="T49" fmla="*/ 30 h 161"/>
                <a:gd name="T50" fmla="*/ 269 w 351"/>
                <a:gd name="T51" fmla="*/ 26 h 161"/>
                <a:gd name="T52" fmla="*/ 281 w 351"/>
                <a:gd name="T53" fmla="*/ 22 h 161"/>
                <a:gd name="T54" fmla="*/ 293 w 351"/>
                <a:gd name="T55" fmla="*/ 18 h 161"/>
                <a:gd name="T56" fmla="*/ 305 w 351"/>
                <a:gd name="T57" fmla="*/ 14 h 161"/>
                <a:gd name="T58" fmla="*/ 317 w 351"/>
                <a:gd name="T59" fmla="*/ 11 h 161"/>
                <a:gd name="T60" fmla="*/ 329 w 351"/>
                <a:gd name="T61" fmla="*/ 7 h 161"/>
                <a:gd name="T62" fmla="*/ 341 w 351"/>
                <a:gd name="T63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1" h="161">
                  <a:moveTo>
                    <a:pt x="11" y="155"/>
                  </a:moveTo>
                  <a:lnTo>
                    <a:pt x="21" y="148"/>
                  </a:lnTo>
                  <a:moveTo>
                    <a:pt x="32" y="142"/>
                  </a:moveTo>
                  <a:lnTo>
                    <a:pt x="42" y="135"/>
                  </a:lnTo>
                  <a:moveTo>
                    <a:pt x="53" y="129"/>
                  </a:moveTo>
                  <a:lnTo>
                    <a:pt x="64" y="122"/>
                  </a:lnTo>
                  <a:moveTo>
                    <a:pt x="75" y="115"/>
                  </a:moveTo>
                  <a:lnTo>
                    <a:pt x="86" y="109"/>
                  </a:lnTo>
                  <a:moveTo>
                    <a:pt x="96" y="102"/>
                  </a:moveTo>
                  <a:lnTo>
                    <a:pt x="107" y="96"/>
                  </a:lnTo>
                  <a:moveTo>
                    <a:pt x="118" y="89"/>
                  </a:moveTo>
                  <a:lnTo>
                    <a:pt x="129" y="82"/>
                  </a:lnTo>
                  <a:moveTo>
                    <a:pt x="140" y="75"/>
                  </a:moveTo>
                  <a:lnTo>
                    <a:pt x="151" y="69"/>
                  </a:lnTo>
                  <a:moveTo>
                    <a:pt x="162" y="62"/>
                  </a:moveTo>
                  <a:lnTo>
                    <a:pt x="170" y="57"/>
                  </a:lnTo>
                  <a:lnTo>
                    <a:pt x="173" y="56"/>
                  </a:lnTo>
                  <a:moveTo>
                    <a:pt x="185" y="52"/>
                  </a:moveTo>
                  <a:lnTo>
                    <a:pt x="197" y="48"/>
                  </a:lnTo>
                  <a:moveTo>
                    <a:pt x="209" y="45"/>
                  </a:moveTo>
                  <a:lnTo>
                    <a:pt x="221" y="41"/>
                  </a:lnTo>
                  <a:moveTo>
                    <a:pt x="233" y="37"/>
                  </a:moveTo>
                  <a:lnTo>
                    <a:pt x="245" y="33"/>
                  </a:lnTo>
                  <a:moveTo>
                    <a:pt x="257" y="30"/>
                  </a:moveTo>
                  <a:lnTo>
                    <a:pt x="269" y="26"/>
                  </a:lnTo>
                  <a:moveTo>
                    <a:pt x="281" y="22"/>
                  </a:moveTo>
                  <a:lnTo>
                    <a:pt x="293" y="18"/>
                  </a:lnTo>
                  <a:moveTo>
                    <a:pt x="305" y="14"/>
                  </a:moveTo>
                  <a:lnTo>
                    <a:pt x="317" y="11"/>
                  </a:lnTo>
                  <a:moveTo>
                    <a:pt x="329" y="7"/>
                  </a:moveTo>
                  <a:lnTo>
                    <a:pt x="341" y="3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73" name="Line 51"/>
            <p:cNvSpPr>
              <a:spLocks noChangeShapeType="1"/>
            </p:cNvSpPr>
            <p:nvPr/>
          </p:nvSpPr>
          <p:spPr bwMode="auto">
            <a:xfrm>
              <a:off x="3144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74" name="Line 52"/>
            <p:cNvSpPr>
              <a:spLocks noChangeShapeType="1"/>
            </p:cNvSpPr>
            <p:nvPr/>
          </p:nvSpPr>
          <p:spPr bwMode="auto">
            <a:xfrm>
              <a:off x="3144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75" name="Freeform 53"/>
            <p:cNvSpPr>
              <a:spLocks noEditPoints="1"/>
            </p:cNvSpPr>
            <p:nvPr/>
          </p:nvSpPr>
          <p:spPr bwMode="auto">
            <a:xfrm>
              <a:off x="3501" y="1643"/>
              <a:ext cx="1929" cy="753"/>
            </a:xfrm>
            <a:custGeom>
              <a:avLst/>
              <a:gdLst>
                <a:gd name="T0" fmla="*/ 0 w 351"/>
                <a:gd name="T1" fmla="*/ 137 h 137"/>
                <a:gd name="T2" fmla="*/ 11 w 351"/>
                <a:gd name="T3" fmla="*/ 131 h 137"/>
                <a:gd name="T4" fmla="*/ 22 w 351"/>
                <a:gd name="T5" fmla="*/ 124 h 137"/>
                <a:gd name="T6" fmla="*/ 33 w 351"/>
                <a:gd name="T7" fmla="*/ 117 h 137"/>
                <a:gd name="T8" fmla="*/ 44 w 351"/>
                <a:gd name="T9" fmla="*/ 111 h 137"/>
                <a:gd name="T10" fmla="*/ 54 w 351"/>
                <a:gd name="T11" fmla="*/ 104 h 137"/>
                <a:gd name="T12" fmla="*/ 65 w 351"/>
                <a:gd name="T13" fmla="*/ 98 h 137"/>
                <a:gd name="T14" fmla="*/ 76 w 351"/>
                <a:gd name="T15" fmla="*/ 91 h 137"/>
                <a:gd name="T16" fmla="*/ 87 w 351"/>
                <a:gd name="T17" fmla="*/ 84 h 137"/>
                <a:gd name="T18" fmla="*/ 98 w 351"/>
                <a:gd name="T19" fmla="*/ 78 h 137"/>
                <a:gd name="T20" fmla="*/ 109 w 351"/>
                <a:gd name="T21" fmla="*/ 71 h 137"/>
                <a:gd name="T22" fmla="*/ 120 w 351"/>
                <a:gd name="T23" fmla="*/ 64 h 137"/>
                <a:gd name="T24" fmla="*/ 131 w 351"/>
                <a:gd name="T25" fmla="*/ 58 h 137"/>
                <a:gd name="T26" fmla="*/ 142 w 351"/>
                <a:gd name="T27" fmla="*/ 51 h 137"/>
                <a:gd name="T28" fmla="*/ 153 w 351"/>
                <a:gd name="T29" fmla="*/ 44 h 137"/>
                <a:gd name="T30" fmla="*/ 164 w 351"/>
                <a:gd name="T31" fmla="*/ 38 h 137"/>
                <a:gd name="T32" fmla="*/ 170 w 351"/>
                <a:gd name="T33" fmla="*/ 34 h 137"/>
                <a:gd name="T34" fmla="*/ 175 w 351"/>
                <a:gd name="T35" fmla="*/ 33 h 137"/>
                <a:gd name="T36" fmla="*/ 187 w 351"/>
                <a:gd name="T37" fmla="*/ 31 h 137"/>
                <a:gd name="T38" fmla="*/ 199 w 351"/>
                <a:gd name="T39" fmla="*/ 29 h 137"/>
                <a:gd name="T40" fmla="*/ 211 w 351"/>
                <a:gd name="T41" fmla="*/ 26 h 137"/>
                <a:gd name="T42" fmla="*/ 223 w 351"/>
                <a:gd name="T43" fmla="*/ 24 h 137"/>
                <a:gd name="T44" fmla="*/ 235 w 351"/>
                <a:gd name="T45" fmla="*/ 22 h 137"/>
                <a:gd name="T46" fmla="*/ 247 w 351"/>
                <a:gd name="T47" fmla="*/ 20 h 137"/>
                <a:gd name="T48" fmla="*/ 259 w 351"/>
                <a:gd name="T49" fmla="*/ 17 h 137"/>
                <a:gd name="T50" fmla="*/ 271 w 351"/>
                <a:gd name="T51" fmla="*/ 15 h 137"/>
                <a:gd name="T52" fmla="*/ 283 w 351"/>
                <a:gd name="T53" fmla="*/ 13 h 137"/>
                <a:gd name="T54" fmla="*/ 295 w 351"/>
                <a:gd name="T55" fmla="*/ 11 h 137"/>
                <a:gd name="T56" fmla="*/ 307 w 351"/>
                <a:gd name="T57" fmla="*/ 8 h 137"/>
                <a:gd name="T58" fmla="*/ 319 w 351"/>
                <a:gd name="T59" fmla="*/ 6 h 137"/>
                <a:gd name="T60" fmla="*/ 331 w 351"/>
                <a:gd name="T61" fmla="*/ 4 h 137"/>
                <a:gd name="T62" fmla="*/ 343 w 351"/>
                <a:gd name="T63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1" h="137">
                  <a:moveTo>
                    <a:pt x="11" y="131"/>
                  </a:moveTo>
                  <a:lnTo>
                    <a:pt x="22" y="124"/>
                  </a:lnTo>
                  <a:moveTo>
                    <a:pt x="33" y="117"/>
                  </a:moveTo>
                  <a:lnTo>
                    <a:pt x="44" y="111"/>
                  </a:lnTo>
                  <a:moveTo>
                    <a:pt x="54" y="104"/>
                  </a:moveTo>
                  <a:lnTo>
                    <a:pt x="65" y="98"/>
                  </a:lnTo>
                  <a:moveTo>
                    <a:pt x="76" y="91"/>
                  </a:moveTo>
                  <a:lnTo>
                    <a:pt x="87" y="84"/>
                  </a:lnTo>
                  <a:moveTo>
                    <a:pt x="98" y="78"/>
                  </a:moveTo>
                  <a:lnTo>
                    <a:pt x="109" y="71"/>
                  </a:lnTo>
                  <a:moveTo>
                    <a:pt x="120" y="64"/>
                  </a:moveTo>
                  <a:lnTo>
                    <a:pt x="131" y="58"/>
                  </a:lnTo>
                  <a:moveTo>
                    <a:pt x="142" y="51"/>
                  </a:moveTo>
                  <a:lnTo>
                    <a:pt x="153" y="44"/>
                  </a:lnTo>
                  <a:moveTo>
                    <a:pt x="164" y="38"/>
                  </a:moveTo>
                  <a:lnTo>
                    <a:pt x="170" y="34"/>
                  </a:lnTo>
                  <a:lnTo>
                    <a:pt x="175" y="33"/>
                  </a:lnTo>
                  <a:moveTo>
                    <a:pt x="187" y="31"/>
                  </a:moveTo>
                  <a:lnTo>
                    <a:pt x="199" y="29"/>
                  </a:lnTo>
                  <a:moveTo>
                    <a:pt x="211" y="26"/>
                  </a:moveTo>
                  <a:lnTo>
                    <a:pt x="223" y="24"/>
                  </a:lnTo>
                  <a:moveTo>
                    <a:pt x="235" y="22"/>
                  </a:moveTo>
                  <a:lnTo>
                    <a:pt x="247" y="20"/>
                  </a:lnTo>
                  <a:moveTo>
                    <a:pt x="259" y="17"/>
                  </a:moveTo>
                  <a:lnTo>
                    <a:pt x="271" y="15"/>
                  </a:lnTo>
                  <a:moveTo>
                    <a:pt x="283" y="13"/>
                  </a:moveTo>
                  <a:lnTo>
                    <a:pt x="295" y="11"/>
                  </a:lnTo>
                  <a:moveTo>
                    <a:pt x="307" y="8"/>
                  </a:moveTo>
                  <a:lnTo>
                    <a:pt x="319" y="6"/>
                  </a:lnTo>
                  <a:moveTo>
                    <a:pt x="331" y="4"/>
                  </a:moveTo>
                  <a:lnTo>
                    <a:pt x="343" y="2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76" name="Line 54"/>
            <p:cNvSpPr>
              <a:spLocks noChangeShapeType="1"/>
            </p:cNvSpPr>
            <p:nvPr/>
          </p:nvSpPr>
          <p:spPr bwMode="auto">
            <a:xfrm>
              <a:off x="3144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77" name="Line 55"/>
            <p:cNvSpPr>
              <a:spLocks noChangeShapeType="1"/>
            </p:cNvSpPr>
            <p:nvPr/>
          </p:nvSpPr>
          <p:spPr bwMode="auto">
            <a:xfrm>
              <a:off x="3144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78" name="Freeform 56"/>
            <p:cNvSpPr>
              <a:spLocks noEditPoints="1"/>
            </p:cNvSpPr>
            <p:nvPr/>
          </p:nvSpPr>
          <p:spPr bwMode="auto">
            <a:xfrm>
              <a:off x="3501" y="1599"/>
              <a:ext cx="1929" cy="577"/>
            </a:xfrm>
            <a:custGeom>
              <a:avLst/>
              <a:gdLst>
                <a:gd name="T0" fmla="*/ 0 w 351"/>
                <a:gd name="T1" fmla="*/ 105 h 105"/>
                <a:gd name="T2" fmla="*/ 11 w 351"/>
                <a:gd name="T3" fmla="*/ 99 h 105"/>
                <a:gd name="T4" fmla="*/ 22 w 351"/>
                <a:gd name="T5" fmla="*/ 94 h 105"/>
                <a:gd name="T6" fmla="*/ 33 w 351"/>
                <a:gd name="T7" fmla="*/ 88 h 105"/>
                <a:gd name="T8" fmla="*/ 44 w 351"/>
                <a:gd name="T9" fmla="*/ 83 h 105"/>
                <a:gd name="T10" fmla="*/ 55 w 351"/>
                <a:gd name="T11" fmla="*/ 77 h 105"/>
                <a:gd name="T12" fmla="*/ 66 w 351"/>
                <a:gd name="T13" fmla="*/ 72 h 105"/>
                <a:gd name="T14" fmla="*/ 77 w 351"/>
                <a:gd name="T15" fmla="*/ 66 h 105"/>
                <a:gd name="T16" fmla="*/ 88 w 351"/>
                <a:gd name="T17" fmla="*/ 61 h 105"/>
                <a:gd name="T18" fmla="*/ 99 w 351"/>
                <a:gd name="T19" fmla="*/ 55 h 105"/>
                <a:gd name="T20" fmla="*/ 110 w 351"/>
                <a:gd name="T21" fmla="*/ 50 h 105"/>
                <a:gd name="T22" fmla="*/ 121 w 351"/>
                <a:gd name="T23" fmla="*/ 44 h 105"/>
                <a:gd name="T24" fmla="*/ 132 w 351"/>
                <a:gd name="T25" fmla="*/ 39 h 105"/>
                <a:gd name="T26" fmla="*/ 143 w 351"/>
                <a:gd name="T27" fmla="*/ 33 h 105"/>
                <a:gd name="T28" fmla="*/ 154 w 351"/>
                <a:gd name="T29" fmla="*/ 28 h 105"/>
                <a:gd name="T30" fmla="*/ 165 w 351"/>
                <a:gd name="T31" fmla="*/ 22 h 105"/>
                <a:gd name="T32" fmla="*/ 170 w 351"/>
                <a:gd name="T33" fmla="*/ 20 h 105"/>
                <a:gd name="T34" fmla="*/ 177 w 351"/>
                <a:gd name="T35" fmla="*/ 19 h 105"/>
                <a:gd name="T36" fmla="*/ 189 w 351"/>
                <a:gd name="T37" fmla="*/ 18 h 105"/>
                <a:gd name="T38" fmla="*/ 201 w 351"/>
                <a:gd name="T39" fmla="*/ 17 h 105"/>
                <a:gd name="T40" fmla="*/ 213 w 351"/>
                <a:gd name="T41" fmla="*/ 15 h 105"/>
                <a:gd name="T42" fmla="*/ 225 w 351"/>
                <a:gd name="T43" fmla="*/ 14 h 105"/>
                <a:gd name="T44" fmla="*/ 237 w 351"/>
                <a:gd name="T45" fmla="*/ 13 h 105"/>
                <a:gd name="T46" fmla="*/ 249 w 351"/>
                <a:gd name="T47" fmla="*/ 11 h 105"/>
                <a:gd name="T48" fmla="*/ 261 w 351"/>
                <a:gd name="T49" fmla="*/ 10 h 105"/>
                <a:gd name="T50" fmla="*/ 273 w 351"/>
                <a:gd name="T51" fmla="*/ 9 h 105"/>
                <a:gd name="T52" fmla="*/ 285 w 351"/>
                <a:gd name="T53" fmla="*/ 7 h 105"/>
                <a:gd name="T54" fmla="*/ 297 w 351"/>
                <a:gd name="T55" fmla="*/ 6 h 105"/>
                <a:gd name="T56" fmla="*/ 309 w 351"/>
                <a:gd name="T57" fmla="*/ 5 h 105"/>
                <a:gd name="T58" fmla="*/ 321 w 351"/>
                <a:gd name="T59" fmla="*/ 3 h 105"/>
                <a:gd name="T60" fmla="*/ 333 w 351"/>
                <a:gd name="T61" fmla="*/ 2 h 105"/>
                <a:gd name="T62" fmla="*/ 345 w 351"/>
                <a:gd name="T63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1" h="105">
                  <a:moveTo>
                    <a:pt x="11" y="99"/>
                  </a:moveTo>
                  <a:lnTo>
                    <a:pt x="22" y="94"/>
                  </a:lnTo>
                  <a:moveTo>
                    <a:pt x="33" y="88"/>
                  </a:moveTo>
                  <a:lnTo>
                    <a:pt x="44" y="83"/>
                  </a:lnTo>
                  <a:moveTo>
                    <a:pt x="55" y="77"/>
                  </a:moveTo>
                  <a:lnTo>
                    <a:pt x="66" y="72"/>
                  </a:lnTo>
                  <a:moveTo>
                    <a:pt x="77" y="66"/>
                  </a:moveTo>
                  <a:lnTo>
                    <a:pt x="88" y="61"/>
                  </a:lnTo>
                  <a:moveTo>
                    <a:pt x="99" y="55"/>
                  </a:moveTo>
                  <a:lnTo>
                    <a:pt x="110" y="50"/>
                  </a:lnTo>
                  <a:moveTo>
                    <a:pt x="121" y="44"/>
                  </a:moveTo>
                  <a:lnTo>
                    <a:pt x="132" y="39"/>
                  </a:lnTo>
                  <a:moveTo>
                    <a:pt x="143" y="33"/>
                  </a:moveTo>
                  <a:lnTo>
                    <a:pt x="154" y="28"/>
                  </a:lnTo>
                  <a:moveTo>
                    <a:pt x="165" y="22"/>
                  </a:moveTo>
                  <a:lnTo>
                    <a:pt x="170" y="20"/>
                  </a:lnTo>
                  <a:lnTo>
                    <a:pt x="177" y="19"/>
                  </a:lnTo>
                  <a:moveTo>
                    <a:pt x="189" y="18"/>
                  </a:moveTo>
                  <a:lnTo>
                    <a:pt x="201" y="17"/>
                  </a:lnTo>
                  <a:moveTo>
                    <a:pt x="213" y="15"/>
                  </a:moveTo>
                  <a:lnTo>
                    <a:pt x="225" y="14"/>
                  </a:lnTo>
                  <a:moveTo>
                    <a:pt x="237" y="13"/>
                  </a:moveTo>
                  <a:lnTo>
                    <a:pt x="249" y="11"/>
                  </a:lnTo>
                  <a:moveTo>
                    <a:pt x="261" y="10"/>
                  </a:moveTo>
                  <a:lnTo>
                    <a:pt x="273" y="9"/>
                  </a:lnTo>
                  <a:moveTo>
                    <a:pt x="285" y="7"/>
                  </a:moveTo>
                  <a:lnTo>
                    <a:pt x="297" y="6"/>
                  </a:lnTo>
                  <a:moveTo>
                    <a:pt x="309" y="5"/>
                  </a:moveTo>
                  <a:lnTo>
                    <a:pt x="321" y="3"/>
                  </a:lnTo>
                  <a:moveTo>
                    <a:pt x="333" y="2"/>
                  </a:moveTo>
                  <a:lnTo>
                    <a:pt x="345" y="1"/>
                  </a:lnTo>
                </a:path>
              </a:pathLst>
            </a:custGeom>
            <a:noFill/>
            <a:ln w="25400" cap="rnd">
              <a:solidFill>
                <a:srgbClr val="00C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79" name="Line 57"/>
            <p:cNvSpPr>
              <a:spLocks noChangeShapeType="1"/>
            </p:cNvSpPr>
            <p:nvPr/>
          </p:nvSpPr>
          <p:spPr bwMode="auto">
            <a:xfrm>
              <a:off x="3144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80" name="Line 58"/>
            <p:cNvSpPr>
              <a:spLocks noChangeShapeType="1"/>
            </p:cNvSpPr>
            <p:nvPr/>
          </p:nvSpPr>
          <p:spPr bwMode="auto">
            <a:xfrm>
              <a:off x="3144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81" name="Freeform 59"/>
            <p:cNvSpPr>
              <a:spLocks noEditPoints="1"/>
            </p:cNvSpPr>
            <p:nvPr/>
          </p:nvSpPr>
          <p:spPr bwMode="auto">
            <a:xfrm>
              <a:off x="3501" y="1665"/>
              <a:ext cx="1929" cy="786"/>
            </a:xfrm>
            <a:custGeom>
              <a:avLst/>
              <a:gdLst>
                <a:gd name="T0" fmla="*/ 0 w 351"/>
                <a:gd name="T1" fmla="*/ 143 h 143"/>
                <a:gd name="T2" fmla="*/ 11 w 351"/>
                <a:gd name="T3" fmla="*/ 137 h 143"/>
                <a:gd name="T4" fmla="*/ 22 w 351"/>
                <a:gd name="T5" fmla="*/ 130 h 143"/>
                <a:gd name="T6" fmla="*/ 33 w 351"/>
                <a:gd name="T7" fmla="*/ 124 h 143"/>
                <a:gd name="T8" fmla="*/ 44 w 351"/>
                <a:gd name="T9" fmla="*/ 117 h 143"/>
                <a:gd name="T10" fmla="*/ 55 w 351"/>
                <a:gd name="T11" fmla="*/ 111 h 143"/>
                <a:gd name="T12" fmla="*/ 66 w 351"/>
                <a:gd name="T13" fmla="*/ 104 h 143"/>
                <a:gd name="T14" fmla="*/ 77 w 351"/>
                <a:gd name="T15" fmla="*/ 98 h 143"/>
                <a:gd name="T16" fmla="*/ 88 w 351"/>
                <a:gd name="T17" fmla="*/ 91 h 143"/>
                <a:gd name="T18" fmla="*/ 99 w 351"/>
                <a:gd name="T19" fmla="*/ 85 h 143"/>
                <a:gd name="T20" fmla="*/ 110 w 351"/>
                <a:gd name="T21" fmla="*/ 78 h 143"/>
                <a:gd name="T22" fmla="*/ 121 w 351"/>
                <a:gd name="T23" fmla="*/ 72 h 143"/>
                <a:gd name="T24" fmla="*/ 132 w 351"/>
                <a:gd name="T25" fmla="*/ 65 h 143"/>
                <a:gd name="T26" fmla="*/ 143 w 351"/>
                <a:gd name="T27" fmla="*/ 59 h 143"/>
                <a:gd name="T28" fmla="*/ 154 w 351"/>
                <a:gd name="T29" fmla="*/ 52 h 143"/>
                <a:gd name="T30" fmla="*/ 165 w 351"/>
                <a:gd name="T31" fmla="*/ 46 h 143"/>
                <a:gd name="T32" fmla="*/ 170 w 351"/>
                <a:gd name="T33" fmla="*/ 43 h 143"/>
                <a:gd name="T34" fmla="*/ 177 w 351"/>
                <a:gd name="T35" fmla="*/ 41 h 143"/>
                <a:gd name="T36" fmla="*/ 189 w 351"/>
                <a:gd name="T37" fmla="*/ 38 h 143"/>
                <a:gd name="T38" fmla="*/ 201 w 351"/>
                <a:gd name="T39" fmla="*/ 36 h 143"/>
                <a:gd name="T40" fmla="*/ 213 w 351"/>
                <a:gd name="T41" fmla="*/ 33 h 143"/>
                <a:gd name="T42" fmla="*/ 225 w 351"/>
                <a:gd name="T43" fmla="*/ 30 h 143"/>
                <a:gd name="T44" fmla="*/ 237 w 351"/>
                <a:gd name="T45" fmla="*/ 27 h 143"/>
                <a:gd name="T46" fmla="*/ 249 w 351"/>
                <a:gd name="T47" fmla="*/ 24 h 143"/>
                <a:gd name="T48" fmla="*/ 261 w 351"/>
                <a:gd name="T49" fmla="*/ 21 h 143"/>
                <a:gd name="T50" fmla="*/ 273 w 351"/>
                <a:gd name="T51" fmla="*/ 19 h 143"/>
                <a:gd name="T52" fmla="*/ 285 w 351"/>
                <a:gd name="T53" fmla="*/ 16 h 143"/>
                <a:gd name="T54" fmla="*/ 297 w 351"/>
                <a:gd name="T55" fmla="*/ 13 h 143"/>
                <a:gd name="T56" fmla="*/ 309 w 351"/>
                <a:gd name="T57" fmla="*/ 10 h 143"/>
                <a:gd name="T58" fmla="*/ 321 w 351"/>
                <a:gd name="T59" fmla="*/ 7 h 143"/>
                <a:gd name="T60" fmla="*/ 333 w 351"/>
                <a:gd name="T61" fmla="*/ 4 h 143"/>
                <a:gd name="T62" fmla="*/ 345 w 351"/>
                <a:gd name="T63" fmla="*/ 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1" h="143">
                  <a:moveTo>
                    <a:pt x="11" y="137"/>
                  </a:moveTo>
                  <a:lnTo>
                    <a:pt x="22" y="130"/>
                  </a:lnTo>
                  <a:moveTo>
                    <a:pt x="33" y="124"/>
                  </a:moveTo>
                  <a:lnTo>
                    <a:pt x="44" y="117"/>
                  </a:lnTo>
                  <a:moveTo>
                    <a:pt x="55" y="111"/>
                  </a:moveTo>
                  <a:lnTo>
                    <a:pt x="66" y="104"/>
                  </a:lnTo>
                  <a:moveTo>
                    <a:pt x="77" y="98"/>
                  </a:moveTo>
                  <a:lnTo>
                    <a:pt x="88" y="91"/>
                  </a:lnTo>
                  <a:moveTo>
                    <a:pt x="99" y="85"/>
                  </a:moveTo>
                  <a:lnTo>
                    <a:pt x="110" y="78"/>
                  </a:lnTo>
                  <a:moveTo>
                    <a:pt x="121" y="72"/>
                  </a:moveTo>
                  <a:lnTo>
                    <a:pt x="132" y="65"/>
                  </a:lnTo>
                  <a:moveTo>
                    <a:pt x="143" y="59"/>
                  </a:moveTo>
                  <a:lnTo>
                    <a:pt x="154" y="52"/>
                  </a:lnTo>
                  <a:moveTo>
                    <a:pt x="165" y="46"/>
                  </a:moveTo>
                  <a:lnTo>
                    <a:pt x="170" y="43"/>
                  </a:lnTo>
                  <a:lnTo>
                    <a:pt x="177" y="41"/>
                  </a:lnTo>
                  <a:moveTo>
                    <a:pt x="189" y="38"/>
                  </a:moveTo>
                  <a:lnTo>
                    <a:pt x="201" y="36"/>
                  </a:lnTo>
                  <a:moveTo>
                    <a:pt x="213" y="33"/>
                  </a:moveTo>
                  <a:lnTo>
                    <a:pt x="225" y="30"/>
                  </a:lnTo>
                  <a:moveTo>
                    <a:pt x="237" y="27"/>
                  </a:moveTo>
                  <a:lnTo>
                    <a:pt x="249" y="24"/>
                  </a:lnTo>
                  <a:moveTo>
                    <a:pt x="261" y="21"/>
                  </a:moveTo>
                  <a:lnTo>
                    <a:pt x="273" y="19"/>
                  </a:lnTo>
                  <a:moveTo>
                    <a:pt x="285" y="16"/>
                  </a:moveTo>
                  <a:lnTo>
                    <a:pt x="297" y="13"/>
                  </a:lnTo>
                  <a:moveTo>
                    <a:pt x="309" y="10"/>
                  </a:moveTo>
                  <a:lnTo>
                    <a:pt x="321" y="7"/>
                  </a:lnTo>
                  <a:moveTo>
                    <a:pt x="333" y="4"/>
                  </a:moveTo>
                  <a:lnTo>
                    <a:pt x="345" y="1"/>
                  </a:lnTo>
                </a:path>
              </a:pathLst>
            </a:custGeom>
            <a:noFill/>
            <a:ln w="25400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82" name="Line 60"/>
            <p:cNvSpPr>
              <a:spLocks noChangeShapeType="1"/>
            </p:cNvSpPr>
            <p:nvPr/>
          </p:nvSpPr>
          <p:spPr bwMode="auto">
            <a:xfrm>
              <a:off x="3144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83" name="Line 61"/>
            <p:cNvSpPr>
              <a:spLocks noChangeShapeType="1"/>
            </p:cNvSpPr>
            <p:nvPr/>
          </p:nvSpPr>
          <p:spPr bwMode="auto">
            <a:xfrm>
              <a:off x="3144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</p:grpSp>
      <p:grpSp>
        <p:nvGrpSpPr>
          <p:cNvPr id="134184" name="Group 64"/>
          <p:cNvGrpSpPr>
            <a:grpSpLocks noChangeAspect="1"/>
          </p:cNvGrpSpPr>
          <p:nvPr/>
        </p:nvGrpSpPr>
        <p:grpSpPr bwMode="auto">
          <a:xfrm>
            <a:off x="39686" y="1745382"/>
            <a:ext cx="4500563" cy="4699000"/>
            <a:chOff x="-14" y="1108"/>
            <a:chExt cx="2835" cy="2960"/>
          </a:xfrm>
        </p:grpSpPr>
        <p:sp>
          <p:nvSpPr>
            <p:cNvPr id="134185" name="AutoShape 63"/>
            <p:cNvSpPr>
              <a:spLocks noChangeAspect="1" noChangeArrowheads="1" noTextEdit="1"/>
            </p:cNvSpPr>
            <p:nvPr/>
          </p:nvSpPr>
          <p:spPr bwMode="auto">
            <a:xfrm>
              <a:off x="600" y="1108"/>
              <a:ext cx="151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AU" sz="2400" dirty="0" smtClean="0"/>
                <a:t>GLMM + pit-trap</a:t>
              </a:r>
              <a:endParaRPr lang="en-AU" sz="2400" dirty="0"/>
            </a:p>
          </p:txBody>
        </p:sp>
        <p:sp>
          <p:nvSpPr>
            <p:cNvPr id="134186" name="Line 65"/>
            <p:cNvSpPr>
              <a:spLocks noChangeShapeType="1"/>
            </p:cNvSpPr>
            <p:nvPr/>
          </p:nvSpPr>
          <p:spPr bwMode="auto">
            <a:xfrm>
              <a:off x="324" y="3759"/>
              <a:ext cx="2385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87" name="Line 66"/>
            <p:cNvSpPr>
              <a:spLocks noChangeShapeType="1"/>
            </p:cNvSpPr>
            <p:nvPr/>
          </p:nvSpPr>
          <p:spPr bwMode="auto">
            <a:xfrm>
              <a:off x="324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88" name="Line 67"/>
            <p:cNvSpPr>
              <a:spLocks noChangeShapeType="1"/>
            </p:cNvSpPr>
            <p:nvPr/>
          </p:nvSpPr>
          <p:spPr bwMode="auto">
            <a:xfrm>
              <a:off x="719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89" name="Line 68"/>
            <p:cNvSpPr>
              <a:spLocks noChangeShapeType="1"/>
            </p:cNvSpPr>
            <p:nvPr/>
          </p:nvSpPr>
          <p:spPr bwMode="auto">
            <a:xfrm>
              <a:off x="1115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90" name="Line 69"/>
            <p:cNvSpPr>
              <a:spLocks noChangeShapeType="1"/>
            </p:cNvSpPr>
            <p:nvPr/>
          </p:nvSpPr>
          <p:spPr bwMode="auto">
            <a:xfrm>
              <a:off x="1516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91" name="Line 70"/>
            <p:cNvSpPr>
              <a:spLocks noChangeShapeType="1"/>
            </p:cNvSpPr>
            <p:nvPr/>
          </p:nvSpPr>
          <p:spPr bwMode="auto">
            <a:xfrm>
              <a:off x="1912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92" name="Line 71"/>
            <p:cNvSpPr>
              <a:spLocks noChangeShapeType="1"/>
            </p:cNvSpPr>
            <p:nvPr/>
          </p:nvSpPr>
          <p:spPr bwMode="auto">
            <a:xfrm>
              <a:off x="2308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93" name="Line 72"/>
            <p:cNvSpPr>
              <a:spLocks noChangeShapeType="1"/>
            </p:cNvSpPr>
            <p:nvPr/>
          </p:nvSpPr>
          <p:spPr bwMode="auto">
            <a:xfrm>
              <a:off x="2709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94" name="Rectangle 73"/>
            <p:cNvSpPr>
              <a:spLocks noChangeArrowheads="1"/>
            </p:cNvSpPr>
            <p:nvPr/>
          </p:nvSpPr>
          <p:spPr bwMode="auto">
            <a:xfrm>
              <a:off x="280" y="3874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95" name="Rectangle 74"/>
            <p:cNvSpPr>
              <a:spLocks noChangeArrowheads="1"/>
            </p:cNvSpPr>
            <p:nvPr/>
          </p:nvSpPr>
          <p:spPr bwMode="auto">
            <a:xfrm>
              <a:off x="675" y="3874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96" name="Rectangle 75"/>
            <p:cNvSpPr>
              <a:spLocks noChangeArrowheads="1"/>
            </p:cNvSpPr>
            <p:nvPr/>
          </p:nvSpPr>
          <p:spPr bwMode="auto">
            <a:xfrm>
              <a:off x="1071" y="3874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97" name="Rectangle 76"/>
            <p:cNvSpPr>
              <a:spLocks noChangeArrowheads="1"/>
            </p:cNvSpPr>
            <p:nvPr/>
          </p:nvSpPr>
          <p:spPr bwMode="auto">
            <a:xfrm>
              <a:off x="1448" y="387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98" name="Rectangle 77"/>
            <p:cNvSpPr>
              <a:spLocks noChangeArrowheads="1"/>
            </p:cNvSpPr>
            <p:nvPr/>
          </p:nvSpPr>
          <p:spPr bwMode="auto">
            <a:xfrm>
              <a:off x="1844" y="387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99" name="Rectangle 78"/>
            <p:cNvSpPr>
              <a:spLocks noChangeArrowheads="1"/>
            </p:cNvSpPr>
            <p:nvPr/>
          </p:nvSpPr>
          <p:spPr bwMode="auto">
            <a:xfrm>
              <a:off x="2240" y="387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00" name="Rectangle 79"/>
            <p:cNvSpPr>
              <a:spLocks noChangeArrowheads="1"/>
            </p:cNvSpPr>
            <p:nvPr/>
          </p:nvSpPr>
          <p:spPr bwMode="auto">
            <a:xfrm>
              <a:off x="2641" y="387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01" name="Line 80"/>
            <p:cNvSpPr>
              <a:spLocks noChangeShapeType="1"/>
            </p:cNvSpPr>
            <p:nvPr/>
          </p:nvSpPr>
          <p:spPr bwMode="auto">
            <a:xfrm flipV="1">
              <a:off x="225" y="1582"/>
              <a:ext cx="0" cy="208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02" name="Line 81"/>
            <p:cNvSpPr>
              <a:spLocks noChangeShapeType="1"/>
            </p:cNvSpPr>
            <p:nvPr/>
          </p:nvSpPr>
          <p:spPr bwMode="auto">
            <a:xfrm flipH="1">
              <a:off x="175" y="3671"/>
              <a:ext cx="5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03" name="Line 82"/>
            <p:cNvSpPr>
              <a:spLocks noChangeShapeType="1"/>
            </p:cNvSpPr>
            <p:nvPr/>
          </p:nvSpPr>
          <p:spPr bwMode="auto">
            <a:xfrm flipH="1">
              <a:off x="175" y="3253"/>
              <a:ext cx="5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04" name="Line 83"/>
            <p:cNvSpPr>
              <a:spLocks noChangeShapeType="1"/>
            </p:cNvSpPr>
            <p:nvPr/>
          </p:nvSpPr>
          <p:spPr bwMode="auto">
            <a:xfrm flipH="1">
              <a:off x="175" y="2835"/>
              <a:ext cx="5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05" name="Line 84"/>
            <p:cNvSpPr>
              <a:spLocks noChangeShapeType="1"/>
            </p:cNvSpPr>
            <p:nvPr/>
          </p:nvSpPr>
          <p:spPr bwMode="auto">
            <a:xfrm flipH="1">
              <a:off x="175" y="2418"/>
              <a:ext cx="5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06" name="Line 85"/>
            <p:cNvSpPr>
              <a:spLocks noChangeShapeType="1"/>
            </p:cNvSpPr>
            <p:nvPr/>
          </p:nvSpPr>
          <p:spPr bwMode="auto">
            <a:xfrm flipH="1">
              <a:off x="175" y="2000"/>
              <a:ext cx="5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07" name="Line 86"/>
            <p:cNvSpPr>
              <a:spLocks noChangeShapeType="1"/>
            </p:cNvSpPr>
            <p:nvPr/>
          </p:nvSpPr>
          <p:spPr bwMode="auto">
            <a:xfrm flipH="1">
              <a:off x="175" y="1582"/>
              <a:ext cx="5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08" name="Rectangle 87"/>
            <p:cNvSpPr>
              <a:spLocks noChangeArrowheads="1"/>
            </p:cNvSpPr>
            <p:nvPr/>
          </p:nvSpPr>
          <p:spPr bwMode="auto">
            <a:xfrm rot="16200000">
              <a:off x="-29" y="3572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09" name="Rectangle 88"/>
            <p:cNvSpPr>
              <a:spLocks noChangeArrowheads="1"/>
            </p:cNvSpPr>
            <p:nvPr/>
          </p:nvSpPr>
          <p:spPr bwMode="auto">
            <a:xfrm rot="16200000">
              <a:off x="-29" y="3154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10" name="Rectangle 89"/>
            <p:cNvSpPr>
              <a:spLocks noChangeArrowheads="1"/>
            </p:cNvSpPr>
            <p:nvPr/>
          </p:nvSpPr>
          <p:spPr bwMode="auto">
            <a:xfrm rot="16200000">
              <a:off x="-29" y="2736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</a:t>
              </a:r>
              <a:endPara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11" name="Rectangle 90"/>
            <p:cNvSpPr>
              <a:spLocks noChangeArrowheads="1"/>
            </p:cNvSpPr>
            <p:nvPr/>
          </p:nvSpPr>
          <p:spPr bwMode="auto">
            <a:xfrm rot="16200000">
              <a:off x="-29" y="2319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0.6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12" name="Rectangle 91"/>
            <p:cNvSpPr>
              <a:spLocks noChangeArrowheads="1"/>
            </p:cNvSpPr>
            <p:nvPr/>
          </p:nvSpPr>
          <p:spPr bwMode="auto">
            <a:xfrm rot="16200000">
              <a:off x="-29" y="1901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0.8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13" name="Rectangle 92"/>
            <p:cNvSpPr>
              <a:spLocks noChangeArrowheads="1"/>
            </p:cNvSpPr>
            <p:nvPr/>
          </p:nvSpPr>
          <p:spPr bwMode="auto">
            <a:xfrm rot="16200000">
              <a:off x="-29" y="1483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14" name="Rectangle 93"/>
            <p:cNvSpPr>
              <a:spLocks noChangeArrowheads="1"/>
            </p:cNvSpPr>
            <p:nvPr/>
          </p:nvSpPr>
          <p:spPr bwMode="auto">
            <a:xfrm>
              <a:off x="225" y="1500"/>
              <a:ext cx="2577" cy="2259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17" name="Freeform 96"/>
            <p:cNvSpPr>
              <a:spLocks/>
            </p:cNvSpPr>
            <p:nvPr/>
          </p:nvSpPr>
          <p:spPr bwMode="auto">
            <a:xfrm>
              <a:off x="521" y="3528"/>
              <a:ext cx="1990" cy="39"/>
            </a:xfrm>
            <a:custGeom>
              <a:avLst/>
              <a:gdLst>
                <a:gd name="T0" fmla="*/ 0 w 362"/>
                <a:gd name="T1" fmla="*/ 1 h 7"/>
                <a:gd name="T2" fmla="*/ 181 w 362"/>
                <a:gd name="T3" fmla="*/ 0 h 7"/>
                <a:gd name="T4" fmla="*/ 362 w 362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7">
                  <a:moveTo>
                    <a:pt x="0" y="1"/>
                  </a:moveTo>
                  <a:lnTo>
                    <a:pt x="181" y="0"/>
                  </a:lnTo>
                  <a:lnTo>
                    <a:pt x="362" y="7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18" name="Line 97"/>
            <p:cNvSpPr>
              <a:spLocks noChangeShapeType="1"/>
            </p:cNvSpPr>
            <p:nvPr/>
          </p:nvSpPr>
          <p:spPr bwMode="auto">
            <a:xfrm>
              <a:off x="225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19" name="Line 98"/>
            <p:cNvSpPr>
              <a:spLocks noChangeShapeType="1"/>
            </p:cNvSpPr>
            <p:nvPr/>
          </p:nvSpPr>
          <p:spPr bwMode="auto">
            <a:xfrm>
              <a:off x="225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0" name="Freeform 99"/>
            <p:cNvSpPr>
              <a:spLocks/>
            </p:cNvSpPr>
            <p:nvPr/>
          </p:nvSpPr>
          <p:spPr bwMode="auto">
            <a:xfrm>
              <a:off x="521" y="2940"/>
              <a:ext cx="1990" cy="385"/>
            </a:xfrm>
            <a:custGeom>
              <a:avLst/>
              <a:gdLst>
                <a:gd name="T0" fmla="*/ 0 w 362"/>
                <a:gd name="T1" fmla="*/ 70 h 70"/>
                <a:gd name="T2" fmla="*/ 181 w 362"/>
                <a:gd name="T3" fmla="*/ 12 h 70"/>
                <a:gd name="T4" fmla="*/ 362 w 362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70">
                  <a:moveTo>
                    <a:pt x="0" y="70"/>
                  </a:moveTo>
                  <a:lnTo>
                    <a:pt x="181" y="12"/>
                  </a:lnTo>
                  <a:lnTo>
                    <a:pt x="362" y="0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1" name="Line 100"/>
            <p:cNvSpPr>
              <a:spLocks noChangeShapeType="1"/>
            </p:cNvSpPr>
            <p:nvPr/>
          </p:nvSpPr>
          <p:spPr bwMode="auto">
            <a:xfrm>
              <a:off x="225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2" name="Line 101"/>
            <p:cNvSpPr>
              <a:spLocks noChangeShapeType="1"/>
            </p:cNvSpPr>
            <p:nvPr/>
          </p:nvSpPr>
          <p:spPr bwMode="auto">
            <a:xfrm>
              <a:off x="225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3" name="Freeform 102"/>
            <p:cNvSpPr>
              <a:spLocks/>
            </p:cNvSpPr>
            <p:nvPr/>
          </p:nvSpPr>
          <p:spPr bwMode="auto">
            <a:xfrm>
              <a:off x="521" y="1978"/>
              <a:ext cx="1990" cy="830"/>
            </a:xfrm>
            <a:custGeom>
              <a:avLst/>
              <a:gdLst>
                <a:gd name="T0" fmla="*/ 0 w 362"/>
                <a:gd name="T1" fmla="*/ 151 h 151"/>
                <a:gd name="T2" fmla="*/ 181 w 362"/>
                <a:gd name="T3" fmla="*/ 27 h 151"/>
                <a:gd name="T4" fmla="*/ 362 w 362"/>
                <a:gd name="T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151">
                  <a:moveTo>
                    <a:pt x="0" y="151"/>
                  </a:moveTo>
                  <a:lnTo>
                    <a:pt x="181" y="27"/>
                  </a:lnTo>
                  <a:lnTo>
                    <a:pt x="362" y="0"/>
                  </a:lnTo>
                </a:path>
              </a:pathLst>
            </a:custGeom>
            <a:noFill/>
            <a:ln w="25400" cap="rnd">
              <a:solidFill>
                <a:srgbClr val="00C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4" name="Line 103"/>
            <p:cNvSpPr>
              <a:spLocks noChangeShapeType="1"/>
            </p:cNvSpPr>
            <p:nvPr/>
          </p:nvSpPr>
          <p:spPr bwMode="auto">
            <a:xfrm>
              <a:off x="225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5" name="Line 104"/>
            <p:cNvSpPr>
              <a:spLocks noChangeShapeType="1"/>
            </p:cNvSpPr>
            <p:nvPr/>
          </p:nvSpPr>
          <p:spPr bwMode="auto">
            <a:xfrm>
              <a:off x="225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6" name="Freeform 105"/>
            <p:cNvSpPr>
              <a:spLocks/>
            </p:cNvSpPr>
            <p:nvPr/>
          </p:nvSpPr>
          <p:spPr bwMode="auto">
            <a:xfrm>
              <a:off x="521" y="3314"/>
              <a:ext cx="1990" cy="82"/>
            </a:xfrm>
            <a:custGeom>
              <a:avLst/>
              <a:gdLst>
                <a:gd name="T0" fmla="*/ 0 w 362"/>
                <a:gd name="T1" fmla="*/ 15 h 15"/>
                <a:gd name="T2" fmla="*/ 181 w 362"/>
                <a:gd name="T3" fmla="*/ 5 h 15"/>
                <a:gd name="T4" fmla="*/ 362 w 362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15">
                  <a:moveTo>
                    <a:pt x="0" y="15"/>
                  </a:moveTo>
                  <a:lnTo>
                    <a:pt x="181" y="5"/>
                  </a:lnTo>
                  <a:lnTo>
                    <a:pt x="362" y="0"/>
                  </a:lnTo>
                </a:path>
              </a:pathLst>
            </a:custGeom>
            <a:noFill/>
            <a:ln w="25400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7" name="Line 106"/>
            <p:cNvSpPr>
              <a:spLocks noChangeShapeType="1"/>
            </p:cNvSpPr>
            <p:nvPr/>
          </p:nvSpPr>
          <p:spPr bwMode="auto">
            <a:xfrm>
              <a:off x="225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8" name="Line 107"/>
            <p:cNvSpPr>
              <a:spLocks noChangeShapeType="1"/>
            </p:cNvSpPr>
            <p:nvPr/>
          </p:nvSpPr>
          <p:spPr bwMode="auto">
            <a:xfrm>
              <a:off x="225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9" name="Freeform 108"/>
            <p:cNvSpPr>
              <a:spLocks noEditPoints="1"/>
            </p:cNvSpPr>
            <p:nvPr/>
          </p:nvSpPr>
          <p:spPr bwMode="auto">
            <a:xfrm>
              <a:off x="587" y="3523"/>
              <a:ext cx="1924" cy="60"/>
            </a:xfrm>
            <a:custGeom>
              <a:avLst/>
              <a:gdLst>
                <a:gd name="T0" fmla="*/ 0 w 350"/>
                <a:gd name="T1" fmla="*/ 0 h 11"/>
                <a:gd name="T2" fmla="*/ 12 w 350"/>
                <a:gd name="T3" fmla="*/ 0 h 11"/>
                <a:gd name="T4" fmla="*/ 24 w 350"/>
                <a:gd name="T5" fmla="*/ 1 h 11"/>
                <a:gd name="T6" fmla="*/ 36 w 350"/>
                <a:gd name="T7" fmla="*/ 1 h 11"/>
                <a:gd name="T8" fmla="*/ 48 w 350"/>
                <a:gd name="T9" fmla="*/ 2 h 11"/>
                <a:gd name="T10" fmla="*/ 60 w 350"/>
                <a:gd name="T11" fmla="*/ 3 h 11"/>
                <a:gd name="T12" fmla="*/ 72 w 350"/>
                <a:gd name="T13" fmla="*/ 3 h 11"/>
                <a:gd name="T14" fmla="*/ 84 w 350"/>
                <a:gd name="T15" fmla="*/ 4 h 11"/>
                <a:gd name="T16" fmla="*/ 96 w 350"/>
                <a:gd name="T17" fmla="*/ 4 h 11"/>
                <a:gd name="T18" fmla="*/ 108 w 350"/>
                <a:gd name="T19" fmla="*/ 5 h 11"/>
                <a:gd name="T20" fmla="*/ 120 w 350"/>
                <a:gd name="T21" fmla="*/ 6 h 11"/>
                <a:gd name="T22" fmla="*/ 132 w 350"/>
                <a:gd name="T23" fmla="*/ 6 h 11"/>
                <a:gd name="T24" fmla="*/ 144 w 350"/>
                <a:gd name="T25" fmla="*/ 7 h 11"/>
                <a:gd name="T26" fmla="*/ 156 w 350"/>
                <a:gd name="T27" fmla="*/ 7 h 11"/>
                <a:gd name="T28" fmla="*/ 168 w 350"/>
                <a:gd name="T29" fmla="*/ 8 h 11"/>
                <a:gd name="T30" fmla="*/ 180 w 350"/>
                <a:gd name="T31" fmla="*/ 8 h 11"/>
                <a:gd name="T32" fmla="*/ 192 w 350"/>
                <a:gd name="T33" fmla="*/ 8 h 11"/>
                <a:gd name="T34" fmla="*/ 204 w 350"/>
                <a:gd name="T35" fmla="*/ 9 h 11"/>
                <a:gd name="T36" fmla="*/ 216 w 350"/>
                <a:gd name="T37" fmla="*/ 9 h 11"/>
                <a:gd name="T38" fmla="*/ 228 w 350"/>
                <a:gd name="T39" fmla="*/ 9 h 11"/>
                <a:gd name="T40" fmla="*/ 240 w 350"/>
                <a:gd name="T41" fmla="*/ 9 h 11"/>
                <a:gd name="T42" fmla="*/ 252 w 350"/>
                <a:gd name="T43" fmla="*/ 9 h 11"/>
                <a:gd name="T44" fmla="*/ 264 w 350"/>
                <a:gd name="T45" fmla="*/ 10 h 11"/>
                <a:gd name="T46" fmla="*/ 276 w 350"/>
                <a:gd name="T47" fmla="*/ 10 h 11"/>
                <a:gd name="T48" fmla="*/ 288 w 350"/>
                <a:gd name="T49" fmla="*/ 10 h 11"/>
                <a:gd name="T50" fmla="*/ 300 w 350"/>
                <a:gd name="T51" fmla="*/ 10 h 11"/>
                <a:gd name="T52" fmla="*/ 312 w 350"/>
                <a:gd name="T53" fmla="*/ 10 h 11"/>
                <a:gd name="T54" fmla="*/ 324 w 350"/>
                <a:gd name="T55" fmla="*/ 11 h 11"/>
                <a:gd name="T56" fmla="*/ 336 w 350"/>
                <a:gd name="T57" fmla="*/ 11 h 11"/>
                <a:gd name="T58" fmla="*/ 348 w 350"/>
                <a:gd name="T5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0" h="11">
                  <a:moveTo>
                    <a:pt x="12" y="0"/>
                  </a:moveTo>
                  <a:lnTo>
                    <a:pt x="24" y="1"/>
                  </a:lnTo>
                  <a:moveTo>
                    <a:pt x="36" y="1"/>
                  </a:moveTo>
                  <a:lnTo>
                    <a:pt x="48" y="2"/>
                  </a:lnTo>
                  <a:moveTo>
                    <a:pt x="60" y="3"/>
                  </a:moveTo>
                  <a:lnTo>
                    <a:pt x="72" y="3"/>
                  </a:lnTo>
                  <a:moveTo>
                    <a:pt x="84" y="4"/>
                  </a:moveTo>
                  <a:lnTo>
                    <a:pt x="96" y="4"/>
                  </a:lnTo>
                  <a:moveTo>
                    <a:pt x="108" y="5"/>
                  </a:moveTo>
                  <a:lnTo>
                    <a:pt x="120" y="6"/>
                  </a:lnTo>
                  <a:moveTo>
                    <a:pt x="132" y="6"/>
                  </a:moveTo>
                  <a:lnTo>
                    <a:pt x="144" y="7"/>
                  </a:lnTo>
                  <a:moveTo>
                    <a:pt x="156" y="7"/>
                  </a:moveTo>
                  <a:lnTo>
                    <a:pt x="168" y="8"/>
                  </a:lnTo>
                  <a:moveTo>
                    <a:pt x="180" y="8"/>
                  </a:moveTo>
                  <a:lnTo>
                    <a:pt x="192" y="8"/>
                  </a:lnTo>
                  <a:moveTo>
                    <a:pt x="204" y="9"/>
                  </a:moveTo>
                  <a:lnTo>
                    <a:pt x="216" y="9"/>
                  </a:lnTo>
                  <a:moveTo>
                    <a:pt x="228" y="9"/>
                  </a:moveTo>
                  <a:lnTo>
                    <a:pt x="240" y="9"/>
                  </a:lnTo>
                  <a:moveTo>
                    <a:pt x="252" y="9"/>
                  </a:moveTo>
                  <a:lnTo>
                    <a:pt x="264" y="10"/>
                  </a:lnTo>
                  <a:moveTo>
                    <a:pt x="276" y="10"/>
                  </a:moveTo>
                  <a:lnTo>
                    <a:pt x="288" y="10"/>
                  </a:lnTo>
                  <a:moveTo>
                    <a:pt x="300" y="10"/>
                  </a:moveTo>
                  <a:lnTo>
                    <a:pt x="312" y="10"/>
                  </a:lnTo>
                  <a:moveTo>
                    <a:pt x="324" y="11"/>
                  </a:moveTo>
                  <a:lnTo>
                    <a:pt x="336" y="11"/>
                  </a:lnTo>
                  <a:moveTo>
                    <a:pt x="348" y="11"/>
                  </a:move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0" name="Line 109"/>
            <p:cNvSpPr>
              <a:spLocks noChangeShapeType="1"/>
            </p:cNvSpPr>
            <p:nvPr/>
          </p:nvSpPr>
          <p:spPr bwMode="auto">
            <a:xfrm>
              <a:off x="225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1" name="Line 110"/>
            <p:cNvSpPr>
              <a:spLocks noChangeShapeType="1"/>
            </p:cNvSpPr>
            <p:nvPr/>
          </p:nvSpPr>
          <p:spPr bwMode="auto">
            <a:xfrm>
              <a:off x="225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2" name="Freeform 111"/>
            <p:cNvSpPr>
              <a:spLocks noEditPoints="1"/>
            </p:cNvSpPr>
            <p:nvPr/>
          </p:nvSpPr>
          <p:spPr bwMode="auto">
            <a:xfrm>
              <a:off x="582" y="2000"/>
              <a:ext cx="1929" cy="786"/>
            </a:xfrm>
            <a:custGeom>
              <a:avLst/>
              <a:gdLst>
                <a:gd name="T0" fmla="*/ 0 w 351"/>
                <a:gd name="T1" fmla="*/ 143 h 143"/>
                <a:gd name="T2" fmla="*/ 11 w 351"/>
                <a:gd name="T3" fmla="*/ 138 h 143"/>
                <a:gd name="T4" fmla="*/ 22 w 351"/>
                <a:gd name="T5" fmla="*/ 133 h 143"/>
                <a:gd name="T6" fmla="*/ 33 w 351"/>
                <a:gd name="T7" fmla="*/ 128 h 143"/>
                <a:gd name="T8" fmla="*/ 44 w 351"/>
                <a:gd name="T9" fmla="*/ 123 h 143"/>
                <a:gd name="T10" fmla="*/ 55 w 351"/>
                <a:gd name="T11" fmla="*/ 118 h 143"/>
                <a:gd name="T12" fmla="*/ 66 w 351"/>
                <a:gd name="T13" fmla="*/ 113 h 143"/>
                <a:gd name="T14" fmla="*/ 77 w 351"/>
                <a:gd name="T15" fmla="*/ 108 h 143"/>
                <a:gd name="T16" fmla="*/ 88 w 351"/>
                <a:gd name="T17" fmla="*/ 103 h 143"/>
                <a:gd name="T18" fmla="*/ 99 w 351"/>
                <a:gd name="T19" fmla="*/ 98 h 143"/>
                <a:gd name="T20" fmla="*/ 110 w 351"/>
                <a:gd name="T21" fmla="*/ 93 h 143"/>
                <a:gd name="T22" fmla="*/ 121 w 351"/>
                <a:gd name="T23" fmla="*/ 87 h 143"/>
                <a:gd name="T24" fmla="*/ 132 w 351"/>
                <a:gd name="T25" fmla="*/ 82 h 143"/>
                <a:gd name="T26" fmla="*/ 143 w 351"/>
                <a:gd name="T27" fmla="*/ 77 h 143"/>
                <a:gd name="T28" fmla="*/ 154 w 351"/>
                <a:gd name="T29" fmla="*/ 72 h 143"/>
                <a:gd name="T30" fmla="*/ 165 w 351"/>
                <a:gd name="T31" fmla="*/ 67 h 143"/>
                <a:gd name="T32" fmla="*/ 170 w 351"/>
                <a:gd name="T33" fmla="*/ 65 h 143"/>
                <a:gd name="T34" fmla="*/ 177 w 351"/>
                <a:gd name="T35" fmla="*/ 62 h 143"/>
                <a:gd name="T36" fmla="*/ 189 w 351"/>
                <a:gd name="T37" fmla="*/ 58 h 143"/>
                <a:gd name="T38" fmla="*/ 201 w 351"/>
                <a:gd name="T39" fmla="*/ 54 h 143"/>
                <a:gd name="T40" fmla="*/ 213 w 351"/>
                <a:gd name="T41" fmla="*/ 50 h 143"/>
                <a:gd name="T42" fmla="*/ 225 w 351"/>
                <a:gd name="T43" fmla="*/ 45 h 143"/>
                <a:gd name="T44" fmla="*/ 237 w 351"/>
                <a:gd name="T45" fmla="*/ 41 h 143"/>
                <a:gd name="T46" fmla="*/ 249 w 351"/>
                <a:gd name="T47" fmla="*/ 37 h 143"/>
                <a:gd name="T48" fmla="*/ 261 w 351"/>
                <a:gd name="T49" fmla="*/ 32 h 143"/>
                <a:gd name="T50" fmla="*/ 273 w 351"/>
                <a:gd name="T51" fmla="*/ 28 h 143"/>
                <a:gd name="T52" fmla="*/ 285 w 351"/>
                <a:gd name="T53" fmla="*/ 24 h 143"/>
                <a:gd name="T54" fmla="*/ 297 w 351"/>
                <a:gd name="T55" fmla="*/ 19 h 143"/>
                <a:gd name="T56" fmla="*/ 309 w 351"/>
                <a:gd name="T57" fmla="*/ 15 h 143"/>
                <a:gd name="T58" fmla="*/ 321 w 351"/>
                <a:gd name="T59" fmla="*/ 11 h 143"/>
                <a:gd name="T60" fmla="*/ 333 w 351"/>
                <a:gd name="T61" fmla="*/ 6 h 143"/>
                <a:gd name="T62" fmla="*/ 345 w 351"/>
                <a:gd name="T63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1" h="143">
                  <a:moveTo>
                    <a:pt x="11" y="138"/>
                  </a:moveTo>
                  <a:lnTo>
                    <a:pt x="22" y="133"/>
                  </a:lnTo>
                  <a:moveTo>
                    <a:pt x="33" y="128"/>
                  </a:moveTo>
                  <a:lnTo>
                    <a:pt x="44" y="123"/>
                  </a:lnTo>
                  <a:moveTo>
                    <a:pt x="55" y="118"/>
                  </a:moveTo>
                  <a:lnTo>
                    <a:pt x="66" y="113"/>
                  </a:lnTo>
                  <a:moveTo>
                    <a:pt x="77" y="108"/>
                  </a:moveTo>
                  <a:lnTo>
                    <a:pt x="88" y="103"/>
                  </a:lnTo>
                  <a:moveTo>
                    <a:pt x="99" y="98"/>
                  </a:moveTo>
                  <a:lnTo>
                    <a:pt x="110" y="93"/>
                  </a:lnTo>
                  <a:moveTo>
                    <a:pt x="121" y="87"/>
                  </a:moveTo>
                  <a:lnTo>
                    <a:pt x="132" y="82"/>
                  </a:lnTo>
                  <a:moveTo>
                    <a:pt x="143" y="77"/>
                  </a:moveTo>
                  <a:lnTo>
                    <a:pt x="154" y="72"/>
                  </a:lnTo>
                  <a:moveTo>
                    <a:pt x="165" y="67"/>
                  </a:moveTo>
                  <a:lnTo>
                    <a:pt x="170" y="65"/>
                  </a:lnTo>
                  <a:lnTo>
                    <a:pt x="177" y="62"/>
                  </a:lnTo>
                  <a:moveTo>
                    <a:pt x="189" y="58"/>
                  </a:moveTo>
                  <a:lnTo>
                    <a:pt x="201" y="54"/>
                  </a:lnTo>
                  <a:moveTo>
                    <a:pt x="213" y="50"/>
                  </a:moveTo>
                  <a:lnTo>
                    <a:pt x="225" y="45"/>
                  </a:lnTo>
                  <a:moveTo>
                    <a:pt x="237" y="41"/>
                  </a:moveTo>
                  <a:lnTo>
                    <a:pt x="249" y="37"/>
                  </a:lnTo>
                  <a:moveTo>
                    <a:pt x="261" y="32"/>
                  </a:moveTo>
                  <a:lnTo>
                    <a:pt x="273" y="28"/>
                  </a:lnTo>
                  <a:moveTo>
                    <a:pt x="285" y="24"/>
                  </a:moveTo>
                  <a:lnTo>
                    <a:pt x="297" y="19"/>
                  </a:lnTo>
                  <a:moveTo>
                    <a:pt x="309" y="15"/>
                  </a:moveTo>
                  <a:lnTo>
                    <a:pt x="321" y="11"/>
                  </a:lnTo>
                  <a:moveTo>
                    <a:pt x="333" y="6"/>
                  </a:moveTo>
                  <a:lnTo>
                    <a:pt x="345" y="2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3" name="Line 112"/>
            <p:cNvSpPr>
              <a:spLocks noChangeShapeType="1"/>
            </p:cNvSpPr>
            <p:nvPr/>
          </p:nvSpPr>
          <p:spPr bwMode="auto">
            <a:xfrm>
              <a:off x="225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4" name="Line 113"/>
            <p:cNvSpPr>
              <a:spLocks noChangeShapeType="1"/>
            </p:cNvSpPr>
            <p:nvPr/>
          </p:nvSpPr>
          <p:spPr bwMode="auto">
            <a:xfrm>
              <a:off x="225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5" name="Freeform 114"/>
            <p:cNvSpPr>
              <a:spLocks noEditPoints="1"/>
            </p:cNvSpPr>
            <p:nvPr/>
          </p:nvSpPr>
          <p:spPr bwMode="auto">
            <a:xfrm>
              <a:off x="582" y="1593"/>
              <a:ext cx="1929" cy="418"/>
            </a:xfrm>
            <a:custGeom>
              <a:avLst/>
              <a:gdLst>
                <a:gd name="T0" fmla="*/ 0 w 351"/>
                <a:gd name="T1" fmla="*/ 76 h 76"/>
                <a:gd name="T2" fmla="*/ 12 w 351"/>
                <a:gd name="T3" fmla="*/ 71 h 76"/>
                <a:gd name="T4" fmla="*/ 24 w 351"/>
                <a:gd name="T5" fmla="*/ 66 h 76"/>
                <a:gd name="T6" fmla="*/ 36 w 351"/>
                <a:gd name="T7" fmla="*/ 62 h 76"/>
                <a:gd name="T8" fmla="*/ 47 w 351"/>
                <a:gd name="T9" fmla="*/ 57 h 76"/>
                <a:gd name="T10" fmla="*/ 58 w 351"/>
                <a:gd name="T11" fmla="*/ 52 h 76"/>
                <a:gd name="T12" fmla="*/ 70 w 351"/>
                <a:gd name="T13" fmla="*/ 47 h 76"/>
                <a:gd name="T14" fmla="*/ 82 w 351"/>
                <a:gd name="T15" fmla="*/ 42 h 76"/>
                <a:gd name="T16" fmla="*/ 94 w 351"/>
                <a:gd name="T17" fmla="*/ 37 h 76"/>
                <a:gd name="T18" fmla="*/ 106 w 351"/>
                <a:gd name="T19" fmla="*/ 33 h 76"/>
                <a:gd name="T20" fmla="*/ 117 w 351"/>
                <a:gd name="T21" fmla="*/ 28 h 76"/>
                <a:gd name="T22" fmla="*/ 128 w 351"/>
                <a:gd name="T23" fmla="*/ 23 h 76"/>
                <a:gd name="T24" fmla="*/ 140 w 351"/>
                <a:gd name="T25" fmla="*/ 18 h 76"/>
                <a:gd name="T26" fmla="*/ 152 w 351"/>
                <a:gd name="T27" fmla="*/ 13 h 76"/>
                <a:gd name="T28" fmla="*/ 164 w 351"/>
                <a:gd name="T29" fmla="*/ 8 h 76"/>
                <a:gd name="T30" fmla="*/ 176 w 351"/>
                <a:gd name="T31" fmla="*/ 6 h 76"/>
                <a:gd name="T32" fmla="*/ 188 w 351"/>
                <a:gd name="T33" fmla="*/ 5 h 76"/>
                <a:gd name="T34" fmla="*/ 200 w 351"/>
                <a:gd name="T35" fmla="*/ 5 h 76"/>
                <a:gd name="T36" fmla="*/ 212 w 351"/>
                <a:gd name="T37" fmla="*/ 5 h 76"/>
                <a:gd name="T38" fmla="*/ 224 w 351"/>
                <a:gd name="T39" fmla="*/ 4 h 76"/>
                <a:gd name="T40" fmla="*/ 236 w 351"/>
                <a:gd name="T41" fmla="*/ 4 h 76"/>
                <a:gd name="T42" fmla="*/ 248 w 351"/>
                <a:gd name="T43" fmla="*/ 3 h 76"/>
                <a:gd name="T44" fmla="*/ 260 w 351"/>
                <a:gd name="T45" fmla="*/ 3 h 76"/>
                <a:gd name="T46" fmla="*/ 272 w 351"/>
                <a:gd name="T47" fmla="*/ 3 h 76"/>
                <a:gd name="T48" fmla="*/ 284 w 351"/>
                <a:gd name="T49" fmla="*/ 2 h 76"/>
                <a:gd name="T50" fmla="*/ 296 w 351"/>
                <a:gd name="T51" fmla="*/ 2 h 76"/>
                <a:gd name="T52" fmla="*/ 308 w 351"/>
                <a:gd name="T53" fmla="*/ 1 h 76"/>
                <a:gd name="T54" fmla="*/ 320 w 351"/>
                <a:gd name="T55" fmla="*/ 1 h 76"/>
                <a:gd name="T56" fmla="*/ 332 w 351"/>
                <a:gd name="T57" fmla="*/ 1 h 76"/>
                <a:gd name="T58" fmla="*/ 344 w 351"/>
                <a:gd name="T5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1" h="76">
                  <a:moveTo>
                    <a:pt x="12" y="71"/>
                  </a:moveTo>
                  <a:lnTo>
                    <a:pt x="24" y="66"/>
                  </a:lnTo>
                  <a:moveTo>
                    <a:pt x="36" y="62"/>
                  </a:moveTo>
                  <a:lnTo>
                    <a:pt x="47" y="57"/>
                  </a:lnTo>
                  <a:moveTo>
                    <a:pt x="58" y="52"/>
                  </a:moveTo>
                  <a:lnTo>
                    <a:pt x="70" y="47"/>
                  </a:lnTo>
                  <a:moveTo>
                    <a:pt x="82" y="42"/>
                  </a:moveTo>
                  <a:lnTo>
                    <a:pt x="94" y="37"/>
                  </a:lnTo>
                  <a:moveTo>
                    <a:pt x="106" y="33"/>
                  </a:moveTo>
                  <a:lnTo>
                    <a:pt x="117" y="28"/>
                  </a:lnTo>
                  <a:moveTo>
                    <a:pt x="128" y="23"/>
                  </a:moveTo>
                  <a:lnTo>
                    <a:pt x="140" y="18"/>
                  </a:lnTo>
                  <a:moveTo>
                    <a:pt x="152" y="13"/>
                  </a:moveTo>
                  <a:lnTo>
                    <a:pt x="164" y="8"/>
                  </a:lnTo>
                  <a:moveTo>
                    <a:pt x="176" y="6"/>
                  </a:moveTo>
                  <a:lnTo>
                    <a:pt x="188" y="5"/>
                  </a:lnTo>
                  <a:moveTo>
                    <a:pt x="200" y="5"/>
                  </a:moveTo>
                  <a:lnTo>
                    <a:pt x="212" y="5"/>
                  </a:lnTo>
                  <a:moveTo>
                    <a:pt x="224" y="4"/>
                  </a:moveTo>
                  <a:lnTo>
                    <a:pt x="236" y="4"/>
                  </a:lnTo>
                  <a:moveTo>
                    <a:pt x="248" y="3"/>
                  </a:moveTo>
                  <a:lnTo>
                    <a:pt x="260" y="3"/>
                  </a:lnTo>
                  <a:moveTo>
                    <a:pt x="272" y="3"/>
                  </a:moveTo>
                  <a:lnTo>
                    <a:pt x="284" y="2"/>
                  </a:lnTo>
                  <a:moveTo>
                    <a:pt x="296" y="2"/>
                  </a:moveTo>
                  <a:lnTo>
                    <a:pt x="308" y="1"/>
                  </a:lnTo>
                  <a:moveTo>
                    <a:pt x="320" y="1"/>
                  </a:moveTo>
                  <a:lnTo>
                    <a:pt x="332" y="1"/>
                  </a:lnTo>
                  <a:moveTo>
                    <a:pt x="344" y="0"/>
                  </a:moveTo>
                </a:path>
              </a:pathLst>
            </a:custGeom>
            <a:noFill/>
            <a:ln w="25400" cap="rnd">
              <a:solidFill>
                <a:srgbClr val="00C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6" name="Line 115"/>
            <p:cNvSpPr>
              <a:spLocks noChangeShapeType="1"/>
            </p:cNvSpPr>
            <p:nvPr/>
          </p:nvSpPr>
          <p:spPr bwMode="auto">
            <a:xfrm>
              <a:off x="225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7" name="Line 116"/>
            <p:cNvSpPr>
              <a:spLocks noChangeShapeType="1"/>
            </p:cNvSpPr>
            <p:nvPr/>
          </p:nvSpPr>
          <p:spPr bwMode="auto">
            <a:xfrm>
              <a:off x="225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8" name="Freeform 117"/>
            <p:cNvSpPr>
              <a:spLocks noEditPoints="1"/>
            </p:cNvSpPr>
            <p:nvPr/>
          </p:nvSpPr>
          <p:spPr bwMode="auto">
            <a:xfrm>
              <a:off x="587" y="2781"/>
              <a:ext cx="1924" cy="384"/>
            </a:xfrm>
            <a:custGeom>
              <a:avLst/>
              <a:gdLst>
                <a:gd name="T0" fmla="*/ 0 w 350"/>
                <a:gd name="T1" fmla="*/ 70 h 70"/>
                <a:gd name="T2" fmla="*/ 12 w 350"/>
                <a:gd name="T3" fmla="*/ 67 h 70"/>
                <a:gd name="T4" fmla="*/ 24 w 350"/>
                <a:gd name="T5" fmla="*/ 65 h 70"/>
                <a:gd name="T6" fmla="*/ 36 w 350"/>
                <a:gd name="T7" fmla="*/ 63 h 70"/>
                <a:gd name="T8" fmla="*/ 48 w 350"/>
                <a:gd name="T9" fmla="*/ 60 h 70"/>
                <a:gd name="T10" fmla="*/ 60 w 350"/>
                <a:gd name="T11" fmla="*/ 58 h 70"/>
                <a:gd name="T12" fmla="*/ 72 w 350"/>
                <a:gd name="T13" fmla="*/ 56 h 70"/>
                <a:gd name="T14" fmla="*/ 84 w 350"/>
                <a:gd name="T15" fmla="*/ 53 h 70"/>
                <a:gd name="T16" fmla="*/ 96 w 350"/>
                <a:gd name="T17" fmla="*/ 51 h 70"/>
                <a:gd name="T18" fmla="*/ 108 w 350"/>
                <a:gd name="T19" fmla="*/ 49 h 70"/>
                <a:gd name="T20" fmla="*/ 120 w 350"/>
                <a:gd name="T21" fmla="*/ 46 h 70"/>
                <a:gd name="T22" fmla="*/ 132 w 350"/>
                <a:gd name="T23" fmla="*/ 44 h 70"/>
                <a:gd name="T24" fmla="*/ 144 w 350"/>
                <a:gd name="T25" fmla="*/ 42 h 70"/>
                <a:gd name="T26" fmla="*/ 156 w 350"/>
                <a:gd name="T27" fmla="*/ 40 h 70"/>
                <a:gd name="T28" fmla="*/ 168 w 350"/>
                <a:gd name="T29" fmla="*/ 37 h 70"/>
                <a:gd name="T30" fmla="*/ 180 w 350"/>
                <a:gd name="T31" fmla="*/ 35 h 70"/>
                <a:gd name="T32" fmla="*/ 192 w 350"/>
                <a:gd name="T33" fmla="*/ 32 h 70"/>
                <a:gd name="T34" fmla="*/ 204 w 350"/>
                <a:gd name="T35" fmla="*/ 30 h 70"/>
                <a:gd name="T36" fmla="*/ 216 w 350"/>
                <a:gd name="T37" fmla="*/ 27 h 70"/>
                <a:gd name="T38" fmla="*/ 228 w 350"/>
                <a:gd name="T39" fmla="*/ 25 h 70"/>
                <a:gd name="T40" fmla="*/ 240 w 350"/>
                <a:gd name="T41" fmla="*/ 22 h 70"/>
                <a:gd name="T42" fmla="*/ 252 w 350"/>
                <a:gd name="T43" fmla="*/ 20 h 70"/>
                <a:gd name="T44" fmla="*/ 264 w 350"/>
                <a:gd name="T45" fmla="*/ 18 h 70"/>
                <a:gd name="T46" fmla="*/ 276 w 350"/>
                <a:gd name="T47" fmla="*/ 15 h 70"/>
                <a:gd name="T48" fmla="*/ 288 w 350"/>
                <a:gd name="T49" fmla="*/ 13 h 70"/>
                <a:gd name="T50" fmla="*/ 300 w 350"/>
                <a:gd name="T51" fmla="*/ 10 h 70"/>
                <a:gd name="T52" fmla="*/ 312 w 350"/>
                <a:gd name="T53" fmla="*/ 8 h 70"/>
                <a:gd name="T54" fmla="*/ 324 w 350"/>
                <a:gd name="T55" fmla="*/ 5 h 70"/>
                <a:gd name="T56" fmla="*/ 336 w 350"/>
                <a:gd name="T57" fmla="*/ 3 h 70"/>
                <a:gd name="T58" fmla="*/ 348 w 3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0" h="70">
                  <a:moveTo>
                    <a:pt x="12" y="67"/>
                  </a:moveTo>
                  <a:lnTo>
                    <a:pt x="24" y="65"/>
                  </a:lnTo>
                  <a:moveTo>
                    <a:pt x="36" y="63"/>
                  </a:moveTo>
                  <a:lnTo>
                    <a:pt x="48" y="60"/>
                  </a:lnTo>
                  <a:moveTo>
                    <a:pt x="60" y="58"/>
                  </a:moveTo>
                  <a:lnTo>
                    <a:pt x="72" y="56"/>
                  </a:lnTo>
                  <a:moveTo>
                    <a:pt x="84" y="53"/>
                  </a:moveTo>
                  <a:lnTo>
                    <a:pt x="96" y="51"/>
                  </a:lnTo>
                  <a:moveTo>
                    <a:pt x="108" y="49"/>
                  </a:moveTo>
                  <a:lnTo>
                    <a:pt x="120" y="46"/>
                  </a:lnTo>
                  <a:moveTo>
                    <a:pt x="132" y="44"/>
                  </a:moveTo>
                  <a:lnTo>
                    <a:pt x="144" y="42"/>
                  </a:lnTo>
                  <a:moveTo>
                    <a:pt x="156" y="40"/>
                  </a:moveTo>
                  <a:lnTo>
                    <a:pt x="168" y="37"/>
                  </a:lnTo>
                  <a:moveTo>
                    <a:pt x="180" y="35"/>
                  </a:moveTo>
                  <a:lnTo>
                    <a:pt x="192" y="32"/>
                  </a:lnTo>
                  <a:moveTo>
                    <a:pt x="204" y="30"/>
                  </a:moveTo>
                  <a:lnTo>
                    <a:pt x="216" y="27"/>
                  </a:lnTo>
                  <a:moveTo>
                    <a:pt x="228" y="25"/>
                  </a:moveTo>
                  <a:lnTo>
                    <a:pt x="240" y="22"/>
                  </a:lnTo>
                  <a:moveTo>
                    <a:pt x="252" y="20"/>
                  </a:moveTo>
                  <a:lnTo>
                    <a:pt x="264" y="18"/>
                  </a:lnTo>
                  <a:moveTo>
                    <a:pt x="276" y="15"/>
                  </a:moveTo>
                  <a:lnTo>
                    <a:pt x="288" y="13"/>
                  </a:lnTo>
                  <a:moveTo>
                    <a:pt x="300" y="10"/>
                  </a:moveTo>
                  <a:lnTo>
                    <a:pt x="312" y="8"/>
                  </a:lnTo>
                  <a:moveTo>
                    <a:pt x="324" y="5"/>
                  </a:moveTo>
                  <a:lnTo>
                    <a:pt x="336" y="3"/>
                  </a:lnTo>
                  <a:moveTo>
                    <a:pt x="348" y="0"/>
                  </a:moveTo>
                </a:path>
              </a:pathLst>
            </a:custGeom>
            <a:noFill/>
            <a:ln w="25400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9" name="Line 118"/>
            <p:cNvSpPr>
              <a:spLocks noChangeShapeType="1"/>
            </p:cNvSpPr>
            <p:nvPr/>
          </p:nvSpPr>
          <p:spPr bwMode="auto">
            <a:xfrm>
              <a:off x="225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40" name="Line 119"/>
            <p:cNvSpPr>
              <a:spLocks noChangeShapeType="1"/>
            </p:cNvSpPr>
            <p:nvPr/>
          </p:nvSpPr>
          <p:spPr bwMode="auto">
            <a:xfrm>
              <a:off x="225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</p:grpSp>
    </p:spTree>
    <p:extLst>
      <p:ext uri="{BB962C8B-B14F-4D97-AF65-F5344CB8AC3E}">
        <p14:creationId xmlns:p14="http://schemas.microsoft.com/office/powerpoint/2010/main" val="26028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1"/>
          <p:cNvSpPr>
            <a:spLocks noChangeArrowheads="1"/>
          </p:cNvSpPr>
          <p:nvPr/>
        </p:nvSpPr>
        <p:spPr bwMode="auto">
          <a:xfrm>
            <a:off x="539552" y="404664"/>
            <a:ext cx="5112568" cy="657364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Line 62"/>
          <p:cNvSpPr>
            <a:spLocks noChangeShapeType="1"/>
          </p:cNvSpPr>
          <p:nvPr/>
        </p:nvSpPr>
        <p:spPr bwMode="auto">
          <a:xfrm>
            <a:off x="682427" y="620688"/>
            <a:ext cx="899546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Line 63"/>
          <p:cNvSpPr>
            <a:spLocks noChangeShapeType="1"/>
          </p:cNvSpPr>
          <p:nvPr/>
        </p:nvSpPr>
        <p:spPr bwMode="auto">
          <a:xfrm>
            <a:off x="682427" y="908720"/>
            <a:ext cx="899546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Line 64"/>
          <p:cNvSpPr>
            <a:spLocks noChangeShapeType="1"/>
          </p:cNvSpPr>
          <p:nvPr/>
        </p:nvSpPr>
        <p:spPr bwMode="auto">
          <a:xfrm>
            <a:off x="3063463" y="620688"/>
            <a:ext cx="899546" cy="0"/>
          </a:xfrm>
          <a:prstGeom prst="line">
            <a:avLst/>
          </a:prstGeom>
          <a:noFill/>
          <a:ln w="28575" cap="rnd">
            <a:solidFill>
              <a:srgbClr val="00CD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Line 65"/>
          <p:cNvSpPr>
            <a:spLocks noChangeShapeType="1"/>
          </p:cNvSpPr>
          <p:nvPr/>
        </p:nvSpPr>
        <p:spPr bwMode="auto">
          <a:xfrm>
            <a:off x="3063463" y="899999"/>
            <a:ext cx="899546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Rectangle 66"/>
          <p:cNvSpPr>
            <a:spLocks noChangeArrowheads="1"/>
          </p:cNvSpPr>
          <p:nvPr/>
        </p:nvSpPr>
        <p:spPr bwMode="auto">
          <a:xfrm>
            <a:off x="1691680" y="395372"/>
            <a:ext cx="992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null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7"/>
          <p:cNvSpPr>
            <a:spLocks noChangeArrowheads="1"/>
          </p:cNvSpPr>
          <p:nvPr/>
        </p:nvSpPr>
        <p:spPr bwMode="auto">
          <a:xfrm>
            <a:off x="1696869" y="685503"/>
            <a:ext cx="1550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indep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8"/>
          <p:cNvSpPr>
            <a:spLocks noChangeArrowheads="1"/>
          </p:cNvSpPr>
          <p:nvPr/>
        </p:nvSpPr>
        <p:spPr bwMode="auto">
          <a:xfrm>
            <a:off x="4118934" y="395372"/>
            <a:ext cx="1209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corr.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9"/>
          <p:cNvSpPr>
            <a:spLocks noChangeArrowheads="1"/>
          </p:cNvSpPr>
          <p:nvPr/>
        </p:nvSpPr>
        <p:spPr bwMode="auto">
          <a:xfrm>
            <a:off x="4118934" y="692696"/>
            <a:ext cx="2295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neg. corr.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4184" name="Group 64"/>
          <p:cNvGrpSpPr>
            <a:grpSpLocks noChangeAspect="1"/>
          </p:cNvGrpSpPr>
          <p:nvPr/>
        </p:nvGrpSpPr>
        <p:grpSpPr bwMode="auto">
          <a:xfrm>
            <a:off x="39686" y="1745382"/>
            <a:ext cx="4500563" cy="4699000"/>
            <a:chOff x="-14" y="1108"/>
            <a:chExt cx="2835" cy="2960"/>
          </a:xfrm>
        </p:grpSpPr>
        <p:sp>
          <p:nvSpPr>
            <p:cNvPr id="134185" name="AutoShape 63"/>
            <p:cNvSpPr>
              <a:spLocks noChangeAspect="1" noChangeArrowheads="1" noTextEdit="1"/>
            </p:cNvSpPr>
            <p:nvPr/>
          </p:nvSpPr>
          <p:spPr bwMode="auto">
            <a:xfrm>
              <a:off x="600" y="1108"/>
              <a:ext cx="151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AU" sz="2400" dirty="0" smtClean="0"/>
                <a:t>GLMM + pit-trap</a:t>
              </a:r>
              <a:endParaRPr lang="en-AU" sz="2400" dirty="0"/>
            </a:p>
          </p:txBody>
        </p:sp>
        <p:sp>
          <p:nvSpPr>
            <p:cNvPr id="134186" name="Line 65"/>
            <p:cNvSpPr>
              <a:spLocks noChangeShapeType="1"/>
            </p:cNvSpPr>
            <p:nvPr/>
          </p:nvSpPr>
          <p:spPr bwMode="auto">
            <a:xfrm>
              <a:off x="324" y="3759"/>
              <a:ext cx="2385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87" name="Line 66"/>
            <p:cNvSpPr>
              <a:spLocks noChangeShapeType="1"/>
            </p:cNvSpPr>
            <p:nvPr/>
          </p:nvSpPr>
          <p:spPr bwMode="auto">
            <a:xfrm>
              <a:off x="324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88" name="Line 67"/>
            <p:cNvSpPr>
              <a:spLocks noChangeShapeType="1"/>
            </p:cNvSpPr>
            <p:nvPr/>
          </p:nvSpPr>
          <p:spPr bwMode="auto">
            <a:xfrm>
              <a:off x="719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89" name="Line 68"/>
            <p:cNvSpPr>
              <a:spLocks noChangeShapeType="1"/>
            </p:cNvSpPr>
            <p:nvPr/>
          </p:nvSpPr>
          <p:spPr bwMode="auto">
            <a:xfrm>
              <a:off x="1115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90" name="Line 69"/>
            <p:cNvSpPr>
              <a:spLocks noChangeShapeType="1"/>
            </p:cNvSpPr>
            <p:nvPr/>
          </p:nvSpPr>
          <p:spPr bwMode="auto">
            <a:xfrm>
              <a:off x="1516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91" name="Line 70"/>
            <p:cNvSpPr>
              <a:spLocks noChangeShapeType="1"/>
            </p:cNvSpPr>
            <p:nvPr/>
          </p:nvSpPr>
          <p:spPr bwMode="auto">
            <a:xfrm>
              <a:off x="1912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92" name="Line 71"/>
            <p:cNvSpPr>
              <a:spLocks noChangeShapeType="1"/>
            </p:cNvSpPr>
            <p:nvPr/>
          </p:nvSpPr>
          <p:spPr bwMode="auto">
            <a:xfrm>
              <a:off x="2308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93" name="Line 72"/>
            <p:cNvSpPr>
              <a:spLocks noChangeShapeType="1"/>
            </p:cNvSpPr>
            <p:nvPr/>
          </p:nvSpPr>
          <p:spPr bwMode="auto">
            <a:xfrm>
              <a:off x="2709" y="3759"/>
              <a:ext cx="0" cy="4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194" name="Rectangle 73"/>
            <p:cNvSpPr>
              <a:spLocks noChangeArrowheads="1"/>
            </p:cNvSpPr>
            <p:nvPr/>
          </p:nvSpPr>
          <p:spPr bwMode="auto">
            <a:xfrm>
              <a:off x="280" y="3874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95" name="Rectangle 74"/>
            <p:cNvSpPr>
              <a:spLocks noChangeArrowheads="1"/>
            </p:cNvSpPr>
            <p:nvPr/>
          </p:nvSpPr>
          <p:spPr bwMode="auto">
            <a:xfrm>
              <a:off x="675" y="3874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96" name="Rectangle 75"/>
            <p:cNvSpPr>
              <a:spLocks noChangeArrowheads="1"/>
            </p:cNvSpPr>
            <p:nvPr/>
          </p:nvSpPr>
          <p:spPr bwMode="auto">
            <a:xfrm>
              <a:off x="1071" y="3874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97" name="Rectangle 76"/>
            <p:cNvSpPr>
              <a:spLocks noChangeArrowheads="1"/>
            </p:cNvSpPr>
            <p:nvPr/>
          </p:nvSpPr>
          <p:spPr bwMode="auto">
            <a:xfrm>
              <a:off x="1448" y="387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98" name="Rectangle 77"/>
            <p:cNvSpPr>
              <a:spLocks noChangeArrowheads="1"/>
            </p:cNvSpPr>
            <p:nvPr/>
          </p:nvSpPr>
          <p:spPr bwMode="auto">
            <a:xfrm>
              <a:off x="1844" y="387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99" name="Rectangle 78"/>
            <p:cNvSpPr>
              <a:spLocks noChangeArrowheads="1"/>
            </p:cNvSpPr>
            <p:nvPr/>
          </p:nvSpPr>
          <p:spPr bwMode="auto">
            <a:xfrm>
              <a:off x="2240" y="387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00" name="Rectangle 79"/>
            <p:cNvSpPr>
              <a:spLocks noChangeArrowheads="1"/>
            </p:cNvSpPr>
            <p:nvPr/>
          </p:nvSpPr>
          <p:spPr bwMode="auto">
            <a:xfrm>
              <a:off x="2641" y="3874"/>
              <a:ext cx="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01" name="Line 80"/>
            <p:cNvSpPr>
              <a:spLocks noChangeShapeType="1"/>
            </p:cNvSpPr>
            <p:nvPr/>
          </p:nvSpPr>
          <p:spPr bwMode="auto">
            <a:xfrm flipV="1">
              <a:off x="225" y="1582"/>
              <a:ext cx="0" cy="2089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02" name="Line 81"/>
            <p:cNvSpPr>
              <a:spLocks noChangeShapeType="1"/>
            </p:cNvSpPr>
            <p:nvPr/>
          </p:nvSpPr>
          <p:spPr bwMode="auto">
            <a:xfrm flipH="1">
              <a:off x="175" y="3671"/>
              <a:ext cx="5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03" name="Line 82"/>
            <p:cNvSpPr>
              <a:spLocks noChangeShapeType="1"/>
            </p:cNvSpPr>
            <p:nvPr/>
          </p:nvSpPr>
          <p:spPr bwMode="auto">
            <a:xfrm flipH="1">
              <a:off x="175" y="3253"/>
              <a:ext cx="5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04" name="Line 83"/>
            <p:cNvSpPr>
              <a:spLocks noChangeShapeType="1"/>
            </p:cNvSpPr>
            <p:nvPr/>
          </p:nvSpPr>
          <p:spPr bwMode="auto">
            <a:xfrm flipH="1">
              <a:off x="175" y="2835"/>
              <a:ext cx="5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05" name="Line 84"/>
            <p:cNvSpPr>
              <a:spLocks noChangeShapeType="1"/>
            </p:cNvSpPr>
            <p:nvPr/>
          </p:nvSpPr>
          <p:spPr bwMode="auto">
            <a:xfrm flipH="1">
              <a:off x="175" y="2418"/>
              <a:ext cx="5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06" name="Line 85"/>
            <p:cNvSpPr>
              <a:spLocks noChangeShapeType="1"/>
            </p:cNvSpPr>
            <p:nvPr/>
          </p:nvSpPr>
          <p:spPr bwMode="auto">
            <a:xfrm flipH="1">
              <a:off x="175" y="2000"/>
              <a:ext cx="5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07" name="Line 86"/>
            <p:cNvSpPr>
              <a:spLocks noChangeShapeType="1"/>
            </p:cNvSpPr>
            <p:nvPr/>
          </p:nvSpPr>
          <p:spPr bwMode="auto">
            <a:xfrm flipH="1">
              <a:off x="175" y="1582"/>
              <a:ext cx="50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08" name="Rectangle 87"/>
            <p:cNvSpPr>
              <a:spLocks noChangeArrowheads="1"/>
            </p:cNvSpPr>
            <p:nvPr/>
          </p:nvSpPr>
          <p:spPr bwMode="auto">
            <a:xfrm rot="16200000">
              <a:off x="-29" y="3572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09" name="Rectangle 88"/>
            <p:cNvSpPr>
              <a:spLocks noChangeArrowheads="1"/>
            </p:cNvSpPr>
            <p:nvPr/>
          </p:nvSpPr>
          <p:spPr bwMode="auto">
            <a:xfrm rot="16200000">
              <a:off x="-29" y="3154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10" name="Rectangle 89"/>
            <p:cNvSpPr>
              <a:spLocks noChangeArrowheads="1"/>
            </p:cNvSpPr>
            <p:nvPr/>
          </p:nvSpPr>
          <p:spPr bwMode="auto">
            <a:xfrm rot="16200000">
              <a:off x="-29" y="2736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</a:t>
              </a:r>
              <a:endPara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11" name="Rectangle 90"/>
            <p:cNvSpPr>
              <a:spLocks noChangeArrowheads="1"/>
            </p:cNvSpPr>
            <p:nvPr/>
          </p:nvSpPr>
          <p:spPr bwMode="auto">
            <a:xfrm rot="16200000">
              <a:off x="-29" y="2319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0.6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12" name="Rectangle 91"/>
            <p:cNvSpPr>
              <a:spLocks noChangeArrowheads="1"/>
            </p:cNvSpPr>
            <p:nvPr/>
          </p:nvSpPr>
          <p:spPr bwMode="auto">
            <a:xfrm rot="16200000">
              <a:off x="-29" y="1901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0.8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13" name="Rectangle 92"/>
            <p:cNvSpPr>
              <a:spLocks noChangeArrowheads="1"/>
            </p:cNvSpPr>
            <p:nvPr/>
          </p:nvSpPr>
          <p:spPr bwMode="auto">
            <a:xfrm rot="16200000">
              <a:off x="-29" y="1483"/>
              <a:ext cx="2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</a:t>
              </a:r>
              <a:endParaRPr kumimoji="0" lang="en-U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14" name="Rectangle 93"/>
            <p:cNvSpPr>
              <a:spLocks noChangeArrowheads="1"/>
            </p:cNvSpPr>
            <p:nvPr/>
          </p:nvSpPr>
          <p:spPr bwMode="auto">
            <a:xfrm>
              <a:off x="225" y="1500"/>
              <a:ext cx="2577" cy="2259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17" name="Freeform 96"/>
            <p:cNvSpPr>
              <a:spLocks/>
            </p:cNvSpPr>
            <p:nvPr/>
          </p:nvSpPr>
          <p:spPr bwMode="auto">
            <a:xfrm>
              <a:off x="521" y="3528"/>
              <a:ext cx="1990" cy="39"/>
            </a:xfrm>
            <a:custGeom>
              <a:avLst/>
              <a:gdLst>
                <a:gd name="T0" fmla="*/ 0 w 362"/>
                <a:gd name="T1" fmla="*/ 1 h 7"/>
                <a:gd name="T2" fmla="*/ 181 w 362"/>
                <a:gd name="T3" fmla="*/ 0 h 7"/>
                <a:gd name="T4" fmla="*/ 362 w 362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7">
                  <a:moveTo>
                    <a:pt x="0" y="1"/>
                  </a:moveTo>
                  <a:lnTo>
                    <a:pt x="181" y="0"/>
                  </a:lnTo>
                  <a:lnTo>
                    <a:pt x="362" y="7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18" name="Line 97"/>
            <p:cNvSpPr>
              <a:spLocks noChangeShapeType="1"/>
            </p:cNvSpPr>
            <p:nvPr/>
          </p:nvSpPr>
          <p:spPr bwMode="auto">
            <a:xfrm>
              <a:off x="225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19" name="Line 98"/>
            <p:cNvSpPr>
              <a:spLocks noChangeShapeType="1"/>
            </p:cNvSpPr>
            <p:nvPr/>
          </p:nvSpPr>
          <p:spPr bwMode="auto">
            <a:xfrm>
              <a:off x="225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0" name="Freeform 99"/>
            <p:cNvSpPr>
              <a:spLocks/>
            </p:cNvSpPr>
            <p:nvPr/>
          </p:nvSpPr>
          <p:spPr bwMode="auto">
            <a:xfrm>
              <a:off x="521" y="2940"/>
              <a:ext cx="1990" cy="385"/>
            </a:xfrm>
            <a:custGeom>
              <a:avLst/>
              <a:gdLst>
                <a:gd name="T0" fmla="*/ 0 w 362"/>
                <a:gd name="T1" fmla="*/ 70 h 70"/>
                <a:gd name="T2" fmla="*/ 181 w 362"/>
                <a:gd name="T3" fmla="*/ 12 h 70"/>
                <a:gd name="T4" fmla="*/ 362 w 362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70">
                  <a:moveTo>
                    <a:pt x="0" y="70"/>
                  </a:moveTo>
                  <a:lnTo>
                    <a:pt x="181" y="12"/>
                  </a:lnTo>
                  <a:lnTo>
                    <a:pt x="362" y="0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1" name="Line 100"/>
            <p:cNvSpPr>
              <a:spLocks noChangeShapeType="1"/>
            </p:cNvSpPr>
            <p:nvPr/>
          </p:nvSpPr>
          <p:spPr bwMode="auto">
            <a:xfrm>
              <a:off x="225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2" name="Line 101"/>
            <p:cNvSpPr>
              <a:spLocks noChangeShapeType="1"/>
            </p:cNvSpPr>
            <p:nvPr/>
          </p:nvSpPr>
          <p:spPr bwMode="auto">
            <a:xfrm>
              <a:off x="225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3" name="Freeform 102"/>
            <p:cNvSpPr>
              <a:spLocks/>
            </p:cNvSpPr>
            <p:nvPr/>
          </p:nvSpPr>
          <p:spPr bwMode="auto">
            <a:xfrm>
              <a:off x="521" y="1978"/>
              <a:ext cx="1990" cy="830"/>
            </a:xfrm>
            <a:custGeom>
              <a:avLst/>
              <a:gdLst>
                <a:gd name="T0" fmla="*/ 0 w 362"/>
                <a:gd name="T1" fmla="*/ 151 h 151"/>
                <a:gd name="T2" fmla="*/ 181 w 362"/>
                <a:gd name="T3" fmla="*/ 27 h 151"/>
                <a:gd name="T4" fmla="*/ 362 w 362"/>
                <a:gd name="T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151">
                  <a:moveTo>
                    <a:pt x="0" y="151"/>
                  </a:moveTo>
                  <a:lnTo>
                    <a:pt x="181" y="27"/>
                  </a:lnTo>
                  <a:lnTo>
                    <a:pt x="362" y="0"/>
                  </a:lnTo>
                </a:path>
              </a:pathLst>
            </a:custGeom>
            <a:noFill/>
            <a:ln w="25400" cap="rnd">
              <a:solidFill>
                <a:srgbClr val="00C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4" name="Line 103"/>
            <p:cNvSpPr>
              <a:spLocks noChangeShapeType="1"/>
            </p:cNvSpPr>
            <p:nvPr/>
          </p:nvSpPr>
          <p:spPr bwMode="auto">
            <a:xfrm>
              <a:off x="225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5" name="Line 104"/>
            <p:cNvSpPr>
              <a:spLocks noChangeShapeType="1"/>
            </p:cNvSpPr>
            <p:nvPr/>
          </p:nvSpPr>
          <p:spPr bwMode="auto">
            <a:xfrm>
              <a:off x="225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6" name="Freeform 105"/>
            <p:cNvSpPr>
              <a:spLocks/>
            </p:cNvSpPr>
            <p:nvPr/>
          </p:nvSpPr>
          <p:spPr bwMode="auto">
            <a:xfrm>
              <a:off x="521" y="3314"/>
              <a:ext cx="1990" cy="82"/>
            </a:xfrm>
            <a:custGeom>
              <a:avLst/>
              <a:gdLst>
                <a:gd name="T0" fmla="*/ 0 w 362"/>
                <a:gd name="T1" fmla="*/ 15 h 15"/>
                <a:gd name="T2" fmla="*/ 181 w 362"/>
                <a:gd name="T3" fmla="*/ 5 h 15"/>
                <a:gd name="T4" fmla="*/ 362 w 362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15">
                  <a:moveTo>
                    <a:pt x="0" y="15"/>
                  </a:moveTo>
                  <a:lnTo>
                    <a:pt x="181" y="5"/>
                  </a:lnTo>
                  <a:lnTo>
                    <a:pt x="362" y="0"/>
                  </a:lnTo>
                </a:path>
              </a:pathLst>
            </a:custGeom>
            <a:noFill/>
            <a:ln w="25400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7" name="Line 106"/>
            <p:cNvSpPr>
              <a:spLocks noChangeShapeType="1"/>
            </p:cNvSpPr>
            <p:nvPr/>
          </p:nvSpPr>
          <p:spPr bwMode="auto">
            <a:xfrm>
              <a:off x="225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8" name="Line 107"/>
            <p:cNvSpPr>
              <a:spLocks noChangeShapeType="1"/>
            </p:cNvSpPr>
            <p:nvPr/>
          </p:nvSpPr>
          <p:spPr bwMode="auto">
            <a:xfrm>
              <a:off x="225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29" name="Freeform 108"/>
            <p:cNvSpPr>
              <a:spLocks noEditPoints="1"/>
            </p:cNvSpPr>
            <p:nvPr/>
          </p:nvSpPr>
          <p:spPr bwMode="auto">
            <a:xfrm>
              <a:off x="587" y="3523"/>
              <a:ext cx="1924" cy="60"/>
            </a:xfrm>
            <a:custGeom>
              <a:avLst/>
              <a:gdLst>
                <a:gd name="T0" fmla="*/ 0 w 350"/>
                <a:gd name="T1" fmla="*/ 0 h 11"/>
                <a:gd name="T2" fmla="*/ 12 w 350"/>
                <a:gd name="T3" fmla="*/ 0 h 11"/>
                <a:gd name="T4" fmla="*/ 24 w 350"/>
                <a:gd name="T5" fmla="*/ 1 h 11"/>
                <a:gd name="T6" fmla="*/ 36 w 350"/>
                <a:gd name="T7" fmla="*/ 1 h 11"/>
                <a:gd name="T8" fmla="*/ 48 w 350"/>
                <a:gd name="T9" fmla="*/ 2 h 11"/>
                <a:gd name="T10" fmla="*/ 60 w 350"/>
                <a:gd name="T11" fmla="*/ 3 h 11"/>
                <a:gd name="T12" fmla="*/ 72 w 350"/>
                <a:gd name="T13" fmla="*/ 3 h 11"/>
                <a:gd name="T14" fmla="*/ 84 w 350"/>
                <a:gd name="T15" fmla="*/ 4 h 11"/>
                <a:gd name="T16" fmla="*/ 96 w 350"/>
                <a:gd name="T17" fmla="*/ 4 h 11"/>
                <a:gd name="T18" fmla="*/ 108 w 350"/>
                <a:gd name="T19" fmla="*/ 5 h 11"/>
                <a:gd name="T20" fmla="*/ 120 w 350"/>
                <a:gd name="T21" fmla="*/ 6 h 11"/>
                <a:gd name="T22" fmla="*/ 132 w 350"/>
                <a:gd name="T23" fmla="*/ 6 h 11"/>
                <a:gd name="T24" fmla="*/ 144 w 350"/>
                <a:gd name="T25" fmla="*/ 7 h 11"/>
                <a:gd name="T26" fmla="*/ 156 w 350"/>
                <a:gd name="T27" fmla="*/ 7 h 11"/>
                <a:gd name="T28" fmla="*/ 168 w 350"/>
                <a:gd name="T29" fmla="*/ 8 h 11"/>
                <a:gd name="T30" fmla="*/ 180 w 350"/>
                <a:gd name="T31" fmla="*/ 8 h 11"/>
                <a:gd name="T32" fmla="*/ 192 w 350"/>
                <a:gd name="T33" fmla="*/ 8 h 11"/>
                <a:gd name="T34" fmla="*/ 204 w 350"/>
                <a:gd name="T35" fmla="*/ 9 h 11"/>
                <a:gd name="T36" fmla="*/ 216 w 350"/>
                <a:gd name="T37" fmla="*/ 9 h 11"/>
                <a:gd name="T38" fmla="*/ 228 w 350"/>
                <a:gd name="T39" fmla="*/ 9 h 11"/>
                <a:gd name="T40" fmla="*/ 240 w 350"/>
                <a:gd name="T41" fmla="*/ 9 h 11"/>
                <a:gd name="T42" fmla="*/ 252 w 350"/>
                <a:gd name="T43" fmla="*/ 9 h 11"/>
                <a:gd name="T44" fmla="*/ 264 w 350"/>
                <a:gd name="T45" fmla="*/ 10 h 11"/>
                <a:gd name="T46" fmla="*/ 276 w 350"/>
                <a:gd name="T47" fmla="*/ 10 h 11"/>
                <a:gd name="T48" fmla="*/ 288 w 350"/>
                <a:gd name="T49" fmla="*/ 10 h 11"/>
                <a:gd name="T50" fmla="*/ 300 w 350"/>
                <a:gd name="T51" fmla="*/ 10 h 11"/>
                <a:gd name="T52" fmla="*/ 312 w 350"/>
                <a:gd name="T53" fmla="*/ 10 h 11"/>
                <a:gd name="T54" fmla="*/ 324 w 350"/>
                <a:gd name="T55" fmla="*/ 11 h 11"/>
                <a:gd name="T56" fmla="*/ 336 w 350"/>
                <a:gd name="T57" fmla="*/ 11 h 11"/>
                <a:gd name="T58" fmla="*/ 348 w 350"/>
                <a:gd name="T5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0" h="11">
                  <a:moveTo>
                    <a:pt x="12" y="0"/>
                  </a:moveTo>
                  <a:lnTo>
                    <a:pt x="24" y="1"/>
                  </a:lnTo>
                  <a:moveTo>
                    <a:pt x="36" y="1"/>
                  </a:moveTo>
                  <a:lnTo>
                    <a:pt x="48" y="2"/>
                  </a:lnTo>
                  <a:moveTo>
                    <a:pt x="60" y="3"/>
                  </a:moveTo>
                  <a:lnTo>
                    <a:pt x="72" y="3"/>
                  </a:lnTo>
                  <a:moveTo>
                    <a:pt x="84" y="4"/>
                  </a:moveTo>
                  <a:lnTo>
                    <a:pt x="96" y="4"/>
                  </a:lnTo>
                  <a:moveTo>
                    <a:pt x="108" y="5"/>
                  </a:moveTo>
                  <a:lnTo>
                    <a:pt x="120" y="6"/>
                  </a:lnTo>
                  <a:moveTo>
                    <a:pt x="132" y="6"/>
                  </a:moveTo>
                  <a:lnTo>
                    <a:pt x="144" y="7"/>
                  </a:lnTo>
                  <a:moveTo>
                    <a:pt x="156" y="7"/>
                  </a:moveTo>
                  <a:lnTo>
                    <a:pt x="168" y="8"/>
                  </a:lnTo>
                  <a:moveTo>
                    <a:pt x="180" y="8"/>
                  </a:moveTo>
                  <a:lnTo>
                    <a:pt x="192" y="8"/>
                  </a:lnTo>
                  <a:moveTo>
                    <a:pt x="204" y="9"/>
                  </a:moveTo>
                  <a:lnTo>
                    <a:pt x="216" y="9"/>
                  </a:lnTo>
                  <a:moveTo>
                    <a:pt x="228" y="9"/>
                  </a:moveTo>
                  <a:lnTo>
                    <a:pt x="240" y="9"/>
                  </a:lnTo>
                  <a:moveTo>
                    <a:pt x="252" y="9"/>
                  </a:moveTo>
                  <a:lnTo>
                    <a:pt x="264" y="10"/>
                  </a:lnTo>
                  <a:moveTo>
                    <a:pt x="276" y="10"/>
                  </a:moveTo>
                  <a:lnTo>
                    <a:pt x="288" y="10"/>
                  </a:lnTo>
                  <a:moveTo>
                    <a:pt x="300" y="10"/>
                  </a:moveTo>
                  <a:lnTo>
                    <a:pt x="312" y="10"/>
                  </a:lnTo>
                  <a:moveTo>
                    <a:pt x="324" y="11"/>
                  </a:moveTo>
                  <a:lnTo>
                    <a:pt x="336" y="11"/>
                  </a:lnTo>
                  <a:moveTo>
                    <a:pt x="348" y="11"/>
                  </a:move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0" name="Line 109"/>
            <p:cNvSpPr>
              <a:spLocks noChangeShapeType="1"/>
            </p:cNvSpPr>
            <p:nvPr/>
          </p:nvSpPr>
          <p:spPr bwMode="auto">
            <a:xfrm>
              <a:off x="225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1" name="Line 110"/>
            <p:cNvSpPr>
              <a:spLocks noChangeShapeType="1"/>
            </p:cNvSpPr>
            <p:nvPr/>
          </p:nvSpPr>
          <p:spPr bwMode="auto">
            <a:xfrm>
              <a:off x="225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2" name="Freeform 111"/>
            <p:cNvSpPr>
              <a:spLocks noEditPoints="1"/>
            </p:cNvSpPr>
            <p:nvPr/>
          </p:nvSpPr>
          <p:spPr bwMode="auto">
            <a:xfrm>
              <a:off x="582" y="2000"/>
              <a:ext cx="1929" cy="786"/>
            </a:xfrm>
            <a:custGeom>
              <a:avLst/>
              <a:gdLst>
                <a:gd name="T0" fmla="*/ 0 w 351"/>
                <a:gd name="T1" fmla="*/ 143 h 143"/>
                <a:gd name="T2" fmla="*/ 11 w 351"/>
                <a:gd name="T3" fmla="*/ 138 h 143"/>
                <a:gd name="T4" fmla="*/ 22 w 351"/>
                <a:gd name="T5" fmla="*/ 133 h 143"/>
                <a:gd name="T6" fmla="*/ 33 w 351"/>
                <a:gd name="T7" fmla="*/ 128 h 143"/>
                <a:gd name="T8" fmla="*/ 44 w 351"/>
                <a:gd name="T9" fmla="*/ 123 h 143"/>
                <a:gd name="T10" fmla="*/ 55 w 351"/>
                <a:gd name="T11" fmla="*/ 118 h 143"/>
                <a:gd name="T12" fmla="*/ 66 w 351"/>
                <a:gd name="T13" fmla="*/ 113 h 143"/>
                <a:gd name="T14" fmla="*/ 77 w 351"/>
                <a:gd name="T15" fmla="*/ 108 h 143"/>
                <a:gd name="T16" fmla="*/ 88 w 351"/>
                <a:gd name="T17" fmla="*/ 103 h 143"/>
                <a:gd name="T18" fmla="*/ 99 w 351"/>
                <a:gd name="T19" fmla="*/ 98 h 143"/>
                <a:gd name="T20" fmla="*/ 110 w 351"/>
                <a:gd name="T21" fmla="*/ 93 h 143"/>
                <a:gd name="T22" fmla="*/ 121 w 351"/>
                <a:gd name="T23" fmla="*/ 87 h 143"/>
                <a:gd name="T24" fmla="*/ 132 w 351"/>
                <a:gd name="T25" fmla="*/ 82 h 143"/>
                <a:gd name="T26" fmla="*/ 143 w 351"/>
                <a:gd name="T27" fmla="*/ 77 h 143"/>
                <a:gd name="T28" fmla="*/ 154 w 351"/>
                <a:gd name="T29" fmla="*/ 72 h 143"/>
                <a:gd name="T30" fmla="*/ 165 w 351"/>
                <a:gd name="T31" fmla="*/ 67 h 143"/>
                <a:gd name="T32" fmla="*/ 170 w 351"/>
                <a:gd name="T33" fmla="*/ 65 h 143"/>
                <a:gd name="T34" fmla="*/ 177 w 351"/>
                <a:gd name="T35" fmla="*/ 62 h 143"/>
                <a:gd name="T36" fmla="*/ 189 w 351"/>
                <a:gd name="T37" fmla="*/ 58 h 143"/>
                <a:gd name="T38" fmla="*/ 201 w 351"/>
                <a:gd name="T39" fmla="*/ 54 h 143"/>
                <a:gd name="T40" fmla="*/ 213 w 351"/>
                <a:gd name="T41" fmla="*/ 50 h 143"/>
                <a:gd name="T42" fmla="*/ 225 w 351"/>
                <a:gd name="T43" fmla="*/ 45 h 143"/>
                <a:gd name="T44" fmla="*/ 237 w 351"/>
                <a:gd name="T45" fmla="*/ 41 h 143"/>
                <a:gd name="T46" fmla="*/ 249 w 351"/>
                <a:gd name="T47" fmla="*/ 37 h 143"/>
                <a:gd name="T48" fmla="*/ 261 w 351"/>
                <a:gd name="T49" fmla="*/ 32 h 143"/>
                <a:gd name="T50" fmla="*/ 273 w 351"/>
                <a:gd name="T51" fmla="*/ 28 h 143"/>
                <a:gd name="T52" fmla="*/ 285 w 351"/>
                <a:gd name="T53" fmla="*/ 24 h 143"/>
                <a:gd name="T54" fmla="*/ 297 w 351"/>
                <a:gd name="T55" fmla="*/ 19 h 143"/>
                <a:gd name="T56" fmla="*/ 309 w 351"/>
                <a:gd name="T57" fmla="*/ 15 h 143"/>
                <a:gd name="T58" fmla="*/ 321 w 351"/>
                <a:gd name="T59" fmla="*/ 11 h 143"/>
                <a:gd name="T60" fmla="*/ 333 w 351"/>
                <a:gd name="T61" fmla="*/ 6 h 143"/>
                <a:gd name="T62" fmla="*/ 345 w 351"/>
                <a:gd name="T63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1" h="143">
                  <a:moveTo>
                    <a:pt x="11" y="138"/>
                  </a:moveTo>
                  <a:lnTo>
                    <a:pt x="22" y="133"/>
                  </a:lnTo>
                  <a:moveTo>
                    <a:pt x="33" y="128"/>
                  </a:moveTo>
                  <a:lnTo>
                    <a:pt x="44" y="123"/>
                  </a:lnTo>
                  <a:moveTo>
                    <a:pt x="55" y="118"/>
                  </a:moveTo>
                  <a:lnTo>
                    <a:pt x="66" y="113"/>
                  </a:lnTo>
                  <a:moveTo>
                    <a:pt x="77" y="108"/>
                  </a:moveTo>
                  <a:lnTo>
                    <a:pt x="88" y="103"/>
                  </a:lnTo>
                  <a:moveTo>
                    <a:pt x="99" y="98"/>
                  </a:moveTo>
                  <a:lnTo>
                    <a:pt x="110" y="93"/>
                  </a:lnTo>
                  <a:moveTo>
                    <a:pt x="121" y="87"/>
                  </a:moveTo>
                  <a:lnTo>
                    <a:pt x="132" y="82"/>
                  </a:lnTo>
                  <a:moveTo>
                    <a:pt x="143" y="77"/>
                  </a:moveTo>
                  <a:lnTo>
                    <a:pt x="154" y="72"/>
                  </a:lnTo>
                  <a:moveTo>
                    <a:pt x="165" y="67"/>
                  </a:moveTo>
                  <a:lnTo>
                    <a:pt x="170" y="65"/>
                  </a:lnTo>
                  <a:lnTo>
                    <a:pt x="177" y="62"/>
                  </a:lnTo>
                  <a:moveTo>
                    <a:pt x="189" y="58"/>
                  </a:moveTo>
                  <a:lnTo>
                    <a:pt x="201" y="54"/>
                  </a:lnTo>
                  <a:moveTo>
                    <a:pt x="213" y="50"/>
                  </a:moveTo>
                  <a:lnTo>
                    <a:pt x="225" y="45"/>
                  </a:lnTo>
                  <a:moveTo>
                    <a:pt x="237" y="41"/>
                  </a:moveTo>
                  <a:lnTo>
                    <a:pt x="249" y="37"/>
                  </a:lnTo>
                  <a:moveTo>
                    <a:pt x="261" y="32"/>
                  </a:moveTo>
                  <a:lnTo>
                    <a:pt x="273" y="28"/>
                  </a:lnTo>
                  <a:moveTo>
                    <a:pt x="285" y="24"/>
                  </a:moveTo>
                  <a:lnTo>
                    <a:pt x="297" y="19"/>
                  </a:lnTo>
                  <a:moveTo>
                    <a:pt x="309" y="15"/>
                  </a:moveTo>
                  <a:lnTo>
                    <a:pt x="321" y="11"/>
                  </a:lnTo>
                  <a:moveTo>
                    <a:pt x="333" y="6"/>
                  </a:moveTo>
                  <a:lnTo>
                    <a:pt x="345" y="2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3" name="Line 112"/>
            <p:cNvSpPr>
              <a:spLocks noChangeShapeType="1"/>
            </p:cNvSpPr>
            <p:nvPr/>
          </p:nvSpPr>
          <p:spPr bwMode="auto">
            <a:xfrm>
              <a:off x="225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4" name="Line 113"/>
            <p:cNvSpPr>
              <a:spLocks noChangeShapeType="1"/>
            </p:cNvSpPr>
            <p:nvPr/>
          </p:nvSpPr>
          <p:spPr bwMode="auto">
            <a:xfrm>
              <a:off x="225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5" name="Freeform 114"/>
            <p:cNvSpPr>
              <a:spLocks noEditPoints="1"/>
            </p:cNvSpPr>
            <p:nvPr/>
          </p:nvSpPr>
          <p:spPr bwMode="auto">
            <a:xfrm>
              <a:off x="582" y="1593"/>
              <a:ext cx="1929" cy="418"/>
            </a:xfrm>
            <a:custGeom>
              <a:avLst/>
              <a:gdLst>
                <a:gd name="T0" fmla="*/ 0 w 351"/>
                <a:gd name="T1" fmla="*/ 76 h 76"/>
                <a:gd name="T2" fmla="*/ 12 w 351"/>
                <a:gd name="T3" fmla="*/ 71 h 76"/>
                <a:gd name="T4" fmla="*/ 24 w 351"/>
                <a:gd name="T5" fmla="*/ 66 h 76"/>
                <a:gd name="T6" fmla="*/ 36 w 351"/>
                <a:gd name="T7" fmla="*/ 62 h 76"/>
                <a:gd name="T8" fmla="*/ 47 w 351"/>
                <a:gd name="T9" fmla="*/ 57 h 76"/>
                <a:gd name="T10" fmla="*/ 58 w 351"/>
                <a:gd name="T11" fmla="*/ 52 h 76"/>
                <a:gd name="T12" fmla="*/ 70 w 351"/>
                <a:gd name="T13" fmla="*/ 47 h 76"/>
                <a:gd name="T14" fmla="*/ 82 w 351"/>
                <a:gd name="T15" fmla="*/ 42 h 76"/>
                <a:gd name="T16" fmla="*/ 94 w 351"/>
                <a:gd name="T17" fmla="*/ 37 h 76"/>
                <a:gd name="T18" fmla="*/ 106 w 351"/>
                <a:gd name="T19" fmla="*/ 33 h 76"/>
                <a:gd name="T20" fmla="*/ 117 w 351"/>
                <a:gd name="T21" fmla="*/ 28 h 76"/>
                <a:gd name="T22" fmla="*/ 128 w 351"/>
                <a:gd name="T23" fmla="*/ 23 h 76"/>
                <a:gd name="T24" fmla="*/ 140 w 351"/>
                <a:gd name="T25" fmla="*/ 18 h 76"/>
                <a:gd name="T26" fmla="*/ 152 w 351"/>
                <a:gd name="T27" fmla="*/ 13 h 76"/>
                <a:gd name="T28" fmla="*/ 164 w 351"/>
                <a:gd name="T29" fmla="*/ 8 h 76"/>
                <a:gd name="T30" fmla="*/ 176 w 351"/>
                <a:gd name="T31" fmla="*/ 6 h 76"/>
                <a:gd name="T32" fmla="*/ 188 w 351"/>
                <a:gd name="T33" fmla="*/ 5 h 76"/>
                <a:gd name="T34" fmla="*/ 200 w 351"/>
                <a:gd name="T35" fmla="*/ 5 h 76"/>
                <a:gd name="T36" fmla="*/ 212 w 351"/>
                <a:gd name="T37" fmla="*/ 5 h 76"/>
                <a:gd name="T38" fmla="*/ 224 w 351"/>
                <a:gd name="T39" fmla="*/ 4 h 76"/>
                <a:gd name="T40" fmla="*/ 236 w 351"/>
                <a:gd name="T41" fmla="*/ 4 h 76"/>
                <a:gd name="T42" fmla="*/ 248 w 351"/>
                <a:gd name="T43" fmla="*/ 3 h 76"/>
                <a:gd name="T44" fmla="*/ 260 w 351"/>
                <a:gd name="T45" fmla="*/ 3 h 76"/>
                <a:gd name="T46" fmla="*/ 272 w 351"/>
                <a:gd name="T47" fmla="*/ 3 h 76"/>
                <a:gd name="T48" fmla="*/ 284 w 351"/>
                <a:gd name="T49" fmla="*/ 2 h 76"/>
                <a:gd name="T50" fmla="*/ 296 w 351"/>
                <a:gd name="T51" fmla="*/ 2 h 76"/>
                <a:gd name="T52" fmla="*/ 308 w 351"/>
                <a:gd name="T53" fmla="*/ 1 h 76"/>
                <a:gd name="T54" fmla="*/ 320 w 351"/>
                <a:gd name="T55" fmla="*/ 1 h 76"/>
                <a:gd name="T56" fmla="*/ 332 w 351"/>
                <a:gd name="T57" fmla="*/ 1 h 76"/>
                <a:gd name="T58" fmla="*/ 344 w 351"/>
                <a:gd name="T5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1" h="76">
                  <a:moveTo>
                    <a:pt x="12" y="71"/>
                  </a:moveTo>
                  <a:lnTo>
                    <a:pt x="24" y="66"/>
                  </a:lnTo>
                  <a:moveTo>
                    <a:pt x="36" y="62"/>
                  </a:moveTo>
                  <a:lnTo>
                    <a:pt x="47" y="57"/>
                  </a:lnTo>
                  <a:moveTo>
                    <a:pt x="58" y="52"/>
                  </a:moveTo>
                  <a:lnTo>
                    <a:pt x="70" y="47"/>
                  </a:lnTo>
                  <a:moveTo>
                    <a:pt x="82" y="42"/>
                  </a:moveTo>
                  <a:lnTo>
                    <a:pt x="94" y="37"/>
                  </a:lnTo>
                  <a:moveTo>
                    <a:pt x="106" y="33"/>
                  </a:moveTo>
                  <a:lnTo>
                    <a:pt x="117" y="28"/>
                  </a:lnTo>
                  <a:moveTo>
                    <a:pt x="128" y="23"/>
                  </a:moveTo>
                  <a:lnTo>
                    <a:pt x="140" y="18"/>
                  </a:lnTo>
                  <a:moveTo>
                    <a:pt x="152" y="13"/>
                  </a:moveTo>
                  <a:lnTo>
                    <a:pt x="164" y="8"/>
                  </a:lnTo>
                  <a:moveTo>
                    <a:pt x="176" y="6"/>
                  </a:moveTo>
                  <a:lnTo>
                    <a:pt x="188" y="5"/>
                  </a:lnTo>
                  <a:moveTo>
                    <a:pt x="200" y="5"/>
                  </a:moveTo>
                  <a:lnTo>
                    <a:pt x="212" y="5"/>
                  </a:lnTo>
                  <a:moveTo>
                    <a:pt x="224" y="4"/>
                  </a:moveTo>
                  <a:lnTo>
                    <a:pt x="236" y="4"/>
                  </a:lnTo>
                  <a:moveTo>
                    <a:pt x="248" y="3"/>
                  </a:moveTo>
                  <a:lnTo>
                    <a:pt x="260" y="3"/>
                  </a:lnTo>
                  <a:moveTo>
                    <a:pt x="272" y="3"/>
                  </a:moveTo>
                  <a:lnTo>
                    <a:pt x="284" y="2"/>
                  </a:lnTo>
                  <a:moveTo>
                    <a:pt x="296" y="2"/>
                  </a:moveTo>
                  <a:lnTo>
                    <a:pt x="308" y="1"/>
                  </a:lnTo>
                  <a:moveTo>
                    <a:pt x="320" y="1"/>
                  </a:moveTo>
                  <a:lnTo>
                    <a:pt x="332" y="1"/>
                  </a:lnTo>
                  <a:moveTo>
                    <a:pt x="344" y="0"/>
                  </a:moveTo>
                </a:path>
              </a:pathLst>
            </a:custGeom>
            <a:noFill/>
            <a:ln w="25400" cap="rnd">
              <a:solidFill>
                <a:srgbClr val="00C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6" name="Line 115"/>
            <p:cNvSpPr>
              <a:spLocks noChangeShapeType="1"/>
            </p:cNvSpPr>
            <p:nvPr/>
          </p:nvSpPr>
          <p:spPr bwMode="auto">
            <a:xfrm>
              <a:off x="225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7" name="Line 116"/>
            <p:cNvSpPr>
              <a:spLocks noChangeShapeType="1"/>
            </p:cNvSpPr>
            <p:nvPr/>
          </p:nvSpPr>
          <p:spPr bwMode="auto">
            <a:xfrm>
              <a:off x="225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8" name="Freeform 117"/>
            <p:cNvSpPr>
              <a:spLocks noEditPoints="1"/>
            </p:cNvSpPr>
            <p:nvPr/>
          </p:nvSpPr>
          <p:spPr bwMode="auto">
            <a:xfrm>
              <a:off x="587" y="2781"/>
              <a:ext cx="1924" cy="384"/>
            </a:xfrm>
            <a:custGeom>
              <a:avLst/>
              <a:gdLst>
                <a:gd name="T0" fmla="*/ 0 w 350"/>
                <a:gd name="T1" fmla="*/ 70 h 70"/>
                <a:gd name="T2" fmla="*/ 12 w 350"/>
                <a:gd name="T3" fmla="*/ 67 h 70"/>
                <a:gd name="T4" fmla="*/ 24 w 350"/>
                <a:gd name="T5" fmla="*/ 65 h 70"/>
                <a:gd name="T6" fmla="*/ 36 w 350"/>
                <a:gd name="T7" fmla="*/ 63 h 70"/>
                <a:gd name="T8" fmla="*/ 48 w 350"/>
                <a:gd name="T9" fmla="*/ 60 h 70"/>
                <a:gd name="T10" fmla="*/ 60 w 350"/>
                <a:gd name="T11" fmla="*/ 58 h 70"/>
                <a:gd name="T12" fmla="*/ 72 w 350"/>
                <a:gd name="T13" fmla="*/ 56 h 70"/>
                <a:gd name="T14" fmla="*/ 84 w 350"/>
                <a:gd name="T15" fmla="*/ 53 h 70"/>
                <a:gd name="T16" fmla="*/ 96 w 350"/>
                <a:gd name="T17" fmla="*/ 51 h 70"/>
                <a:gd name="T18" fmla="*/ 108 w 350"/>
                <a:gd name="T19" fmla="*/ 49 h 70"/>
                <a:gd name="T20" fmla="*/ 120 w 350"/>
                <a:gd name="T21" fmla="*/ 46 h 70"/>
                <a:gd name="T22" fmla="*/ 132 w 350"/>
                <a:gd name="T23" fmla="*/ 44 h 70"/>
                <a:gd name="T24" fmla="*/ 144 w 350"/>
                <a:gd name="T25" fmla="*/ 42 h 70"/>
                <a:gd name="T26" fmla="*/ 156 w 350"/>
                <a:gd name="T27" fmla="*/ 40 h 70"/>
                <a:gd name="T28" fmla="*/ 168 w 350"/>
                <a:gd name="T29" fmla="*/ 37 h 70"/>
                <a:gd name="T30" fmla="*/ 180 w 350"/>
                <a:gd name="T31" fmla="*/ 35 h 70"/>
                <a:gd name="T32" fmla="*/ 192 w 350"/>
                <a:gd name="T33" fmla="*/ 32 h 70"/>
                <a:gd name="T34" fmla="*/ 204 w 350"/>
                <a:gd name="T35" fmla="*/ 30 h 70"/>
                <a:gd name="T36" fmla="*/ 216 w 350"/>
                <a:gd name="T37" fmla="*/ 27 h 70"/>
                <a:gd name="T38" fmla="*/ 228 w 350"/>
                <a:gd name="T39" fmla="*/ 25 h 70"/>
                <a:gd name="T40" fmla="*/ 240 w 350"/>
                <a:gd name="T41" fmla="*/ 22 h 70"/>
                <a:gd name="T42" fmla="*/ 252 w 350"/>
                <a:gd name="T43" fmla="*/ 20 h 70"/>
                <a:gd name="T44" fmla="*/ 264 w 350"/>
                <a:gd name="T45" fmla="*/ 18 h 70"/>
                <a:gd name="T46" fmla="*/ 276 w 350"/>
                <a:gd name="T47" fmla="*/ 15 h 70"/>
                <a:gd name="T48" fmla="*/ 288 w 350"/>
                <a:gd name="T49" fmla="*/ 13 h 70"/>
                <a:gd name="T50" fmla="*/ 300 w 350"/>
                <a:gd name="T51" fmla="*/ 10 h 70"/>
                <a:gd name="T52" fmla="*/ 312 w 350"/>
                <a:gd name="T53" fmla="*/ 8 h 70"/>
                <a:gd name="T54" fmla="*/ 324 w 350"/>
                <a:gd name="T55" fmla="*/ 5 h 70"/>
                <a:gd name="T56" fmla="*/ 336 w 350"/>
                <a:gd name="T57" fmla="*/ 3 h 70"/>
                <a:gd name="T58" fmla="*/ 348 w 350"/>
                <a:gd name="T5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0" h="70">
                  <a:moveTo>
                    <a:pt x="12" y="67"/>
                  </a:moveTo>
                  <a:lnTo>
                    <a:pt x="24" y="65"/>
                  </a:lnTo>
                  <a:moveTo>
                    <a:pt x="36" y="63"/>
                  </a:moveTo>
                  <a:lnTo>
                    <a:pt x="48" y="60"/>
                  </a:lnTo>
                  <a:moveTo>
                    <a:pt x="60" y="58"/>
                  </a:moveTo>
                  <a:lnTo>
                    <a:pt x="72" y="56"/>
                  </a:lnTo>
                  <a:moveTo>
                    <a:pt x="84" y="53"/>
                  </a:moveTo>
                  <a:lnTo>
                    <a:pt x="96" y="51"/>
                  </a:lnTo>
                  <a:moveTo>
                    <a:pt x="108" y="49"/>
                  </a:moveTo>
                  <a:lnTo>
                    <a:pt x="120" y="46"/>
                  </a:lnTo>
                  <a:moveTo>
                    <a:pt x="132" y="44"/>
                  </a:moveTo>
                  <a:lnTo>
                    <a:pt x="144" y="42"/>
                  </a:lnTo>
                  <a:moveTo>
                    <a:pt x="156" y="40"/>
                  </a:moveTo>
                  <a:lnTo>
                    <a:pt x="168" y="37"/>
                  </a:lnTo>
                  <a:moveTo>
                    <a:pt x="180" y="35"/>
                  </a:moveTo>
                  <a:lnTo>
                    <a:pt x="192" y="32"/>
                  </a:lnTo>
                  <a:moveTo>
                    <a:pt x="204" y="30"/>
                  </a:moveTo>
                  <a:lnTo>
                    <a:pt x="216" y="27"/>
                  </a:lnTo>
                  <a:moveTo>
                    <a:pt x="228" y="25"/>
                  </a:moveTo>
                  <a:lnTo>
                    <a:pt x="240" y="22"/>
                  </a:lnTo>
                  <a:moveTo>
                    <a:pt x="252" y="20"/>
                  </a:moveTo>
                  <a:lnTo>
                    <a:pt x="264" y="18"/>
                  </a:lnTo>
                  <a:moveTo>
                    <a:pt x="276" y="15"/>
                  </a:moveTo>
                  <a:lnTo>
                    <a:pt x="288" y="13"/>
                  </a:lnTo>
                  <a:moveTo>
                    <a:pt x="300" y="10"/>
                  </a:moveTo>
                  <a:lnTo>
                    <a:pt x="312" y="8"/>
                  </a:lnTo>
                  <a:moveTo>
                    <a:pt x="324" y="5"/>
                  </a:moveTo>
                  <a:lnTo>
                    <a:pt x="336" y="3"/>
                  </a:lnTo>
                  <a:moveTo>
                    <a:pt x="348" y="0"/>
                  </a:moveTo>
                </a:path>
              </a:pathLst>
            </a:custGeom>
            <a:noFill/>
            <a:ln w="25400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39" name="Line 118"/>
            <p:cNvSpPr>
              <a:spLocks noChangeShapeType="1"/>
            </p:cNvSpPr>
            <p:nvPr/>
          </p:nvSpPr>
          <p:spPr bwMode="auto">
            <a:xfrm>
              <a:off x="225" y="3528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  <p:sp>
          <p:nvSpPr>
            <p:cNvPr id="134240" name="Line 119"/>
            <p:cNvSpPr>
              <a:spLocks noChangeShapeType="1"/>
            </p:cNvSpPr>
            <p:nvPr/>
          </p:nvSpPr>
          <p:spPr bwMode="auto">
            <a:xfrm>
              <a:off x="225" y="3605"/>
              <a:ext cx="2577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60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600809" y="2332624"/>
            <a:ext cx="4533561" cy="4122261"/>
            <a:chOff x="4684749" y="1526430"/>
            <a:chExt cx="4909537" cy="4504229"/>
          </a:xfrm>
        </p:grpSpPr>
        <p:sp>
          <p:nvSpPr>
            <p:cNvPr id="122" name="Line 6"/>
            <p:cNvSpPr>
              <a:spLocks noChangeShapeType="1"/>
            </p:cNvSpPr>
            <p:nvPr/>
          </p:nvSpPr>
          <p:spPr bwMode="auto">
            <a:xfrm>
              <a:off x="5270500" y="5494338"/>
              <a:ext cx="413385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23" name="Line 7"/>
            <p:cNvSpPr>
              <a:spLocks noChangeShapeType="1"/>
            </p:cNvSpPr>
            <p:nvPr/>
          </p:nvSpPr>
          <p:spPr bwMode="auto">
            <a:xfrm>
              <a:off x="5270500" y="5494338"/>
              <a:ext cx="0" cy="857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24" name="Line 8"/>
            <p:cNvSpPr>
              <a:spLocks noChangeShapeType="1"/>
            </p:cNvSpPr>
            <p:nvPr/>
          </p:nvSpPr>
          <p:spPr bwMode="auto">
            <a:xfrm>
              <a:off x="5956300" y="5494338"/>
              <a:ext cx="0" cy="857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25" name="Line 9"/>
            <p:cNvSpPr>
              <a:spLocks noChangeShapeType="1"/>
            </p:cNvSpPr>
            <p:nvPr/>
          </p:nvSpPr>
          <p:spPr bwMode="auto">
            <a:xfrm>
              <a:off x="6642100" y="5494338"/>
              <a:ext cx="0" cy="857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26" name="Line 10"/>
            <p:cNvSpPr>
              <a:spLocks noChangeShapeType="1"/>
            </p:cNvSpPr>
            <p:nvPr/>
          </p:nvSpPr>
          <p:spPr bwMode="auto">
            <a:xfrm>
              <a:off x="7337425" y="5494338"/>
              <a:ext cx="0" cy="857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27" name="Line 11"/>
            <p:cNvSpPr>
              <a:spLocks noChangeShapeType="1"/>
            </p:cNvSpPr>
            <p:nvPr/>
          </p:nvSpPr>
          <p:spPr bwMode="auto">
            <a:xfrm>
              <a:off x="8023225" y="5494338"/>
              <a:ext cx="0" cy="857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28" name="Line 12"/>
            <p:cNvSpPr>
              <a:spLocks noChangeShapeType="1"/>
            </p:cNvSpPr>
            <p:nvPr/>
          </p:nvSpPr>
          <p:spPr bwMode="auto">
            <a:xfrm>
              <a:off x="8709025" y="5494338"/>
              <a:ext cx="0" cy="857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29" name="Line 13"/>
            <p:cNvSpPr>
              <a:spLocks noChangeShapeType="1"/>
            </p:cNvSpPr>
            <p:nvPr/>
          </p:nvSpPr>
          <p:spPr bwMode="auto">
            <a:xfrm>
              <a:off x="9404350" y="5494338"/>
              <a:ext cx="0" cy="857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30" name="Rectangle 14"/>
            <p:cNvSpPr>
              <a:spLocks noChangeArrowheads="1"/>
            </p:cNvSpPr>
            <p:nvPr/>
          </p:nvSpPr>
          <p:spPr bwMode="auto">
            <a:xfrm>
              <a:off x="5194300" y="5694363"/>
              <a:ext cx="154500" cy="33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Rectangle 15"/>
            <p:cNvSpPr>
              <a:spLocks noChangeArrowheads="1"/>
            </p:cNvSpPr>
            <p:nvPr/>
          </p:nvSpPr>
          <p:spPr bwMode="auto">
            <a:xfrm>
              <a:off x="5880100" y="5694363"/>
              <a:ext cx="154500" cy="33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ectangle 16"/>
            <p:cNvSpPr>
              <a:spLocks noChangeArrowheads="1"/>
            </p:cNvSpPr>
            <p:nvPr/>
          </p:nvSpPr>
          <p:spPr bwMode="auto">
            <a:xfrm>
              <a:off x="6565900" y="5694363"/>
              <a:ext cx="154500" cy="33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ectangle 17"/>
            <p:cNvSpPr>
              <a:spLocks noChangeArrowheads="1"/>
            </p:cNvSpPr>
            <p:nvPr/>
          </p:nvSpPr>
          <p:spPr bwMode="auto">
            <a:xfrm>
              <a:off x="7218363" y="5694363"/>
              <a:ext cx="308998" cy="33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Rectangle 18"/>
            <p:cNvSpPr>
              <a:spLocks noChangeArrowheads="1"/>
            </p:cNvSpPr>
            <p:nvPr/>
          </p:nvSpPr>
          <p:spPr bwMode="auto">
            <a:xfrm>
              <a:off x="7904163" y="5694363"/>
              <a:ext cx="308998" cy="33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ectangle 19"/>
            <p:cNvSpPr>
              <a:spLocks noChangeArrowheads="1"/>
            </p:cNvSpPr>
            <p:nvPr/>
          </p:nvSpPr>
          <p:spPr bwMode="auto">
            <a:xfrm>
              <a:off x="8589963" y="5694363"/>
              <a:ext cx="308998" cy="33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Rectangle 20"/>
            <p:cNvSpPr>
              <a:spLocks noChangeArrowheads="1"/>
            </p:cNvSpPr>
            <p:nvPr/>
          </p:nvSpPr>
          <p:spPr bwMode="auto">
            <a:xfrm>
              <a:off x="9285288" y="5694363"/>
              <a:ext cx="308998" cy="33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Line 21"/>
            <p:cNvSpPr>
              <a:spLocks noChangeShapeType="1"/>
            </p:cNvSpPr>
            <p:nvPr/>
          </p:nvSpPr>
          <p:spPr bwMode="auto">
            <a:xfrm flipV="1">
              <a:off x="5099050" y="1722438"/>
              <a:ext cx="0" cy="36195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38" name="Line 22"/>
            <p:cNvSpPr>
              <a:spLocks noChangeShapeType="1"/>
            </p:cNvSpPr>
            <p:nvPr/>
          </p:nvSpPr>
          <p:spPr bwMode="auto">
            <a:xfrm flipH="1">
              <a:off x="5013325" y="5341938"/>
              <a:ext cx="857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39" name="Line 23"/>
            <p:cNvSpPr>
              <a:spLocks noChangeShapeType="1"/>
            </p:cNvSpPr>
            <p:nvPr/>
          </p:nvSpPr>
          <p:spPr bwMode="auto">
            <a:xfrm flipH="1">
              <a:off x="5013325" y="4618038"/>
              <a:ext cx="857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40" name="Line 24"/>
            <p:cNvSpPr>
              <a:spLocks noChangeShapeType="1"/>
            </p:cNvSpPr>
            <p:nvPr/>
          </p:nvSpPr>
          <p:spPr bwMode="auto">
            <a:xfrm flipH="1">
              <a:off x="5013325" y="3894138"/>
              <a:ext cx="857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41" name="Line 25"/>
            <p:cNvSpPr>
              <a:spLocks noChangeShapeType="1"/>
            </p:cNvSpPr>
            <p:nvPr/>
          </p:nvSpPr>
          <p:spPr bwMode="auto">
            <a:xfrm flipH="1">
              <a:off x="5013325" y="3170238"/>
              <a:ext cx="857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42" name="Line 26"/>
            <p:cNvSpPr>
              <a:spLocks noChangeShapeType="1"/>
            </p:cNvSpPr>
            <p:nvPr/>
          </p:nvSpPr>
          <p:spPr bwMode="auto">
            <a:xfrm flipH="1">
              <a:off x="5013325" y="2446338"/>
              <a:ext cx="857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43" name="Line 27"/>
            <p:cNvSpPr>
              <a:spLocks noChangeShapeType="1"/>
            </p:cNvSpPr>
            <p:nvPr/>
          </p:nvSpPr>
          <p:spPr bwMode="auto">
            <a:xfrm flipH="1">
              <a:off x="5013325" y="1722438"/>
              <a:ext cx="857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44" name="Rectangle 28"/>
            <p:cNvSpPr>
              <a:spLocks noChangeArrowheads="1"/>
            </p:cNvSpPr>
            <p:nvPr/>
          </p:nvSpPr>
          <p:spPr bwMode="auto">
            <a:xfrm rot="16200000">
              <a:off x="4656979" y="5173700"/>
              <a:ext cx="388842" cy="33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Rectangle 29"/>
            <p:cNvSpPr>
              <a:spLocks noChangeArrowheads="1"/>
            </p:cNvSpPr>
            <p:nvPr/>
          </p:nvSpPr>
          <p:spPr bwMode="auto">
            <a:xfrm rot="16200000">
              <a:off x="4656980" y="4449800"/>
              <a:ext cx="388842" cy="33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30"/>
            <p:cNvSpPr>
              <a:spLocks noChangeArrowheads="1"/>
            </p:cNvSpPr>
            <p:nvPr/>
          </p:nvSpPr>
          <p:spPr bwMode="auto">
            <a:xfrm rot="16200000">
              <a:off x="4656980" y="3725902"/>
              <a:ext cx="388842" cy="33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31"/>
            <p:cNvSpPr>
              <a:spLocks noChangeArrowheads="1"/>
            </p:cNvSpPr>
            <p:nvPr/>
          </p:nvSpPr>
          <p:spPr bwMode="auto">
            <a:xfrm rot="16200000">
              <a:off x="4656980" y="3002001"/>
              <a:ext cx="388842" cy="33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0.6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32"/>
            <p:cNvSpPr>
              <a:spLocks noChangeArrowheads="1"/>
            </p:cNvSpPr>
            <p:nvPr/>
          </p:nvSpPr>
          <p:spPr bwMode="auto">
            <a:xfrm rot="16200000">
              <a:off x="4656980" y="2278100"/>
              <a:ext cx="388842" cy="33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0.8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33"/>
            <p:cNvSpPr>
              <a:spLocks noChangeArrowheads="1"/>
            </p:cNvSpPr>
            <p:nvPr/>
          </p:nvSpPr>
          <p:spPr bwMode="auto">
            <a:xfrm rot="16200000">
              <a:off x="4656980" y="1554200"/>
              <a:ext cx="388842" cy="33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34"/>
            <p:cNvSpPr>
              <a:spLocks noChangeArrowheads="1"/>
            </p:cNvSpPr>
            <p:nvPr/>
          </p:nvSpPr>
          <p:spPr bwMode="auto">
            <a:xfrm>
              <a:off x="5099050" y="1579563"/>
              <a:ext cx="4467225" cy="391477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51" name="Freeform 37"/>
            <p:cNvSpPr>
              <a:spLocks/>
            </p:cNvSpPr>
            <p:nvPr/>
          </p:nvSpPr>
          <p:spPr bwMode="auto">
            <a:xfrm>
              <a:off x="5613400" y="5141913"/>
              <a:ext cx="3448050" cy="66675"/>
            </a:xfrm>
            <a:custGeom>
              <a:avLst/>
              <a:gdLst>
                <a:gd name="T0" fmla="*/ 0 w 362"/>
                <a:gd name="T1" fmla="*/ 7 h 7"/>
                <a:gd name="T2" fmla="*/ 181 w 362"/>
                <a:gd name="T3" fmla="*/ 4 h 7"/>
                <a:gd name="T4" fmla="*/ 362 w 36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7">
                  <a:moveTo>
                    <a:pt x="0" y="7"/>
                  </a:moveTo>
                  <a:lnTo>
                    <a:pt x="181" y="4"/>
                  </a:lnTo>
                  <a:lnTo>
                    <a:pt x="362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52" name="Line 38"/>
            <p:cNvSpPr>
              <a:spLocks noChangeShapeType="1"/>
            </p:cNvSpPr>
            <p:nvPr/>
          </p:nvSpPr>
          <p:spPr bwMode="auto">
            <a:xfrm>
              <a:off x="5099050" y="5094288"/>
              <a:ext cx="44672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53" name="Line 39"/>
            <p:cNvSpPr>
              <a:spLocks noChangeShapeType="1"/>
            </p:cNvSpPr>
            <p:nvPr/>
          </p:nvSpPr>
          <p:spPr bwMode="auto">
            <a:xfrm>
              <a:off x="5099050" y="5227638"/>
              <a:ext cx="44672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54" name="Freeform 40"/>
            <p:cNvSpPr>
              <a:spLocks/>
            </p:cNvSpPr>
            <p:nvPr/>
          </p:nvSpPr>
          <p:spPr bwMode="auto">
            <a:xfrm>
              <a:off x="5613400" y="4989513"/>
              <a:ext cx="3448050" cy="142875"/>
            </a:xfrm>
            <a:custGeom>
              <a:avLst/>
              <a:gdLst>
                <a:gd name="T0" fmla="*/ 0 w 362"/>
                <a:gd name="T1" fmla="*/ 15 h 15"/>
                <a:gd name="T2" fmla="*/ 181 w 362"/>
                <a:gd name="T3" fmla="*/ 10 h 15"/>
                <a:gd name="T4" fmla="*/ 362 w 362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15">
                  <a:moveTo>
                    <a:pt x="0" y="15"/>
                  </a:moveTo>
                  <a:lnTo>
                    <a:pt x="181" y="10"/>
                  </a:lnTo>
                  <a:lnTo>
                    <a:pt x="362" y="0"/>
                  </a:lnTo>
                </a:path>
              </a:pathLst>
            </a:cu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55" name="Line 41"/>
            <p:cNvSpPr>
              <a:spLocks noChangeShapeType="1"/>
            </p:cNvSpPr>
            <p:nvPr/>
          </p:nvSpPr>
          <p:spPr bwMode="auto">
            <a:xfrm>
              <a:off x="5099050" y="5094288"/>
              <a:ext cx="44672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56" name="Line 42"/>
            <p:cNvSpPr>
              <a:spLocks noChangeShapeType="1"/>
            </p:cNvSpPr>
            <p:nvPr/>
          </p:nvSpPr>
          <p:spPr bwMode="auto">
            <a:xfrm>
              <a:off x="5099050" y="5227638"/>
              <a:ext cx="44672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57" name="Freeform 43"/>
            <p:cNvSpPr>
              <a:spLocks/>
            </p:cNvSpPr>
            <p:nvPr/>
          </p:nvSpPr>
          <p:spPr bwMode="auto">
            <a:xfrm>
              <a:off x="5613400" y="4894263"/>
              <a:ext cx="3448050" cy="219075"/>
            </a:xfrm>
            <a:custGeom>
              <a:avLst/>
              <a:gdLst>
                <a:gd name="T0" fmla="*/ 0 w 362"/>
                <a:gd name="T1" fmla="*/ 23 h 23"/>
                <a:gd name="T2" fmla="*/ 181 w 362"/>
                <a:gd name="T3" fmla="*/ 4 h 23"/>
                <a:gd name="T4" fmla="*/ 362 w 362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23">
                  <a:moveTo>
                    <a:pt x="0" y="23"/>
                  </a:moveTo>
                  <a:lnTo>
                    <a:pt x="181" y="4"/>
                  </a:lnTo>
                  <a:lnTo>
                    <a:pt x="362" y="0"/>
                  </a:lnTo>
                </a:path>
              </a:pathLst>
            </a:custGeom>
            <a:noFill/>
            <a:ln w="28575" cap="rnd">
              <a:solidFill>
                <a:srgbClr val="00C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58" name="Line 44"/>
            <p:cNvSpPr>
              <a:spLocks noChangeShapeType="1"/>
            </p:cNvSpPr>
            <p:nvPr/>
          </p:nvSpPr>
          <p:spPr bwMode="auto">
            <a:xfrm>
              <a:off x="5099050" y="5094288"/>
              <a:ext cx="44672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59" name="Line 45"/>
            <p:cNvSpPr>
              <a:spLocks noChangeShapeType="1"/>
            </p:cNvSpPr>
            <p:nvPr/>
          </p:nvSpPr>
          <p:spPr bwMode="auto">
            <a:xfrm>
              <a:off x="5099050" y="5227638"/>
              <a:ext cx="44672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60" name="Freeform 46"/>
            <p:cNvSpPr>
              <a:spLocks/>
            </p:cNvSpPr>
            <p:nvPr/>
          </p:nvSpPr>
          <p:spPr bwMode="auto">
            <a:xfrm>
              <a:off x="5613400" y="4894263"/>
              <a:ext cx="3448050" cy="266700"/>
            </a:xfrm>
            <a:custGeom>
              <a:avLst/>
              <a:gdLst>
                <a:gd name="T0" fmla="*/ 0 w 362"/>
                <a:gd name="T1" fmla="*/ 28 h 28"/>
                <a:gd name="T2" fmla="*/ 181 w 362"/>
                <a:gd name="T3" fmla="*/ 13 h 28"/>
                <a:gd name="T4" fmla="*/ 362 w 362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" h="28">
                  <a:moveTo>
                    <a:pt x="0" y="28"/>
                  </a:moveTo>
                  <a:lnTo>
                    <a:pt x="181" y="13"/>
                  </a:lnTo>
                  <a:lnTo>
                    <a:pt x="362" y="0"/>
                  </a:lnTo>
                </a:path>
              </a:pathLst>
            </a:custGeom>
            <a:noFill/>
            <a:ln w="28575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61" name="Line 47"/>
            <p:cNvSpPr>
              <a:spLocks noChangeShapeType="1"/>
            </p:cNvSpPr>
            <p:nvPr/>
          </p:nvSpPr>
          <p:spPr bwMode="auto">
            <a:xfrm>
              <a:off x="5099050" y="5094288"/>
              <a:ext cx="44672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62" name="Line 48"/>
            <p:cNvSpPr>
              <a:spLocks noChangeShapeType="1"/>
            </p:cNvSpPr>
            <p:nvPr/>
          </p:nvSpPr>
          <p:spPr bwMode="auto">
            <a:xfrm>
              <a:off x="5099050" y="5227638"/>
              <a:ext cx="44672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63" name="Freeform 49"/>
            <p:cNvSpPr>
              <a:spLocks noEditPoints="1"/>
            </p:cNvSpPr>
            <p:nvPr/>
          </p:nvSpPr>
          <p:spPr bwMode="auto">
            <a:xfrm>
              <a:off x="5727700" y="5122863"/>
              <a:ext cx="3333750" cy="47625"/>
            </a:xfrm>
            <a:custGeom>
              <a:avLst/>
              <a:gdLst>
                <a:gd name="T0" fmla="*/ 0 w 350"/>
                <a:gd name="T1" fmla="*/ 5 h 5"/>
                <a:gd name="T2" fmla="*/ 12 w 350"/>
                <a:gd name="T3" fmla="*/ 5 h 5"/>
                <a:gd name="T4" fmla="*/ 24 w 350"/>
                <a:gd name="T5" fmla="*/ 5 h 5"/>
                <a:gd name="T6" fmla="*/ 36 w 350"/>
                <a:gd name="T7" fmla="*/ 5 h 5"/>
                <a:gd name="T8" fmla="*/ 48 w 350"/>
                <a:gd name="T9" fmla="*/ 5 h 5"/>
                <a:gd name="T10" fmla="*/ 60 w 350"/>
                <a:gd name="T11" fmla="*/ 5 h 5"/>
                <a:gd name="T12" fmla="*/ 72 w 350"/>
                <a:gd name="T13" fmla="*/ 5 h 5"/>
                <a:gd name="T14" fmla="*/ 84 w 350"/>
                <a:gd name="T15" fmla="*/ 4 h 5"/>
                <a:gd name="T16" fmla="*/ 96 w 350"/>
                <a:gd name="T17" fmla="*/ 4 h 5"/>
                <a:gd name="T18" fmla="*/ 108 w 350"/>
                <a:gd name="T19" fmla="*/ 4 h 5"/>
                <a:gd name="T20" fmla="*/ 120 w 350"/>
                <a:gd name="T21" fmla="*/ 4 h 5"/>
                <a:gd name="T22" fmla="*/ 132 w 350"/>
                <a:gd name="T23" fmla="*/ 4 h 5"/>
                <a:gd name="T24" fmla="*/ 144 w 350"/>
                <a:gd name="T25" fmla="*/ 4 h 5"/>
                <a:gd name="T26" fmla="*/ 156 w 350"/>
                <a:gd name="T27" fmla="*/ 4 h 5"/>
                <a:gd name="T28" fmla="*/ 168 w 350"/>
                <a:gd name="T29" fmla="*/ 4 h 5"/>
                <a:gd name="T30" fmla="*/ 180 w 350"/>
                <a:gd name="T31" fmla="*/ 4 h 5"/>
                <a:gd name="T32" fmla="*/ 192 w 350"/>
                <a:gd name="T33" fmla="*/ 3 h 5"/>
                <a:gd name="T34" fmla="*/ 204 w 350"/>
                <a:gd name="T35" fmla="*/ 3 h 5"/>
                <a:gd name="T36" fmla="*/ 216 w 350"/>
                <a:gd name="T37" fmla="*/ 3 h 5"/>
                <a:gd name="T38" fmla="*/ 228 w 350"/>
                <a:gd name="T39" fmla="*/ 3 h 5"/>
                <a:gd name="T40" fmla="*/ 240 w 350"/>
                <a:gd name="T41" fmla="*/ 2 h 5"/>
                <a:gd name="T42" fmla="*/ 252 w 350"/>
                <a:gd name="T43" fmla="*/ 2 h 5"/>
                <a:gd name="T44" fmla="*/ 264 w 350"/>
                <a:gd name="T45" fmla="*/ 2 h 5"/>
                <a:gd name="T46" fmla="*/ 276 w 350"/>
                <a:gd name="T47" fmla="*/ 2 h 5"/>
                <a:gd name="T48" fmla="*/ 288 w 350"/>
                <a:gd name="T49" fmla="*/ 1 h 5"/>
                <a:gd name="T50" fmla="*/ 300 w 350"/>
                <a:gd name="T51" fmla="*/ 1 h 5"/>
                <a:gd name="T52" fmla="*/ 312 w 350"/>
                <a:gd name="T53" fmla="*/ 1 h 5"/>
                <a:gd name="T54" fmla="*/ 324 w 350"/>
                <a:gd name="T55" fmla="*/ 1 h 5"/>
                <a:gd name="T56" fmla="*/ 336 w 350"/>
                <a:gd name="T57" fmla="*/ 0 h 5"/>
                <a:gd name="T58" fmla="*/ 348 w 350"/>
                <a:gd name="T5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0" h="5">
                  <a:moveTo>
                    <a:pt x="12" y="5"/>
                  </a:moveTo>
                  <a:lnTo>
                    <a:pt x="24" y="5"/>
                  </a:lnTo>
                  <a:moveTo>
                    <a:pt x="36" y="5"/>
                  </a:moveTo>
                  <a:lnTo>
                    <a:pt x="48" y="5"/>
                  </a:lnTo>
                  <a:moveTo>
                    <a:pt x="60" y="5"/>
                  </a:moveTo>
                  <a:lnTo>
                    <a:pt x="72" y="5"/>
                  </a:lnTo>
                  <a:moveTo>
                    <a:pt x="84" y="4"/>
                  </a:moveTo>
                  <a:lnTo>
                    <a:pt x="96" y="4"/>
                  </a:lnTo>
                  <a:moveTo>
                    <a:pt x="108" y="4"/>
                  </a:moveTo>
                  <a:lnTo>
                    <a:pt x="120" y="4"/>
                  </a:lnTo>
                  <a:moveTo>
                    <a:pt x="132" y="4"/>
                  </a:moveTo>
                  <a:lnTo>
                    <a:pt x="144" y="4"/>
                  </a:lnTo>
                  <a:moveTo>
                    <a:pt x="156" y="4"/>
                  </a:moveTo>
                  <a:lnTo>
                    <a:pt x="168" y="4"/>
                  </a:lnTo>
                  <a:moveTo>
                    <a:pt x="180" y="4"/>
                  </a:moveTo>
                  <a:lnTo>
                    <a:pt x="192" y="3"/>
                  </a:lnTo>
                  <a:moveTo>
                    <a:pt x="204" y="3"/>
                  </a:moveTo>
                  <a:lnTo>
                    <a:pt x="216" y="3"/>
                  </a:lnTo>
                  <a:moveTo>
                    <a:pt x="228" y="3"/>
                  </a:moveTo>
                  <a:lnTo>
                    <a:pt x="240" y="2"/>
                  </a:lnTo>
                  <a:moveTo>
                    <a:pt x="252" y="2"/>
                  </a:moveTo>
                  <a:lnTo>
                    <a:pt x="264" y="2"/>
                  </a:lnTo>
                  <a:moveTo>
                    <a:pt x="276" y="2"/>
                  </a:moveTo>
                  <a:lnTo>
                    <a:pt x="288" y="1"/>
                  </a:lnTo>
                  <a:moveTo>
                    <a:pt x="300" y="1"/>
                  </a:moveTo>
                  <a:lnTo>
                    <a:pt x="312" y="1"/>
                  </a:lnTo>
                  <a:moveTo>
                    <a:pt x="324" y="1"/>
                  </a:moveTo>
                  <a:lnTo>
                    <a:pt x="336" y="0"/>
                  </a:lnTo>
                  <a:moveTo>
                    <a:pt x="348" y="0"/>
                  </a:moveTo>
                </a:path>
              </a:pathLst>
            </a:cu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64" name="Line 50"/>
            <p:cNvSpPr>
              <a:spLocks noChangeShapeType="1"/>
            </p:cNvSpPr>
            <p:nvPr/>
          </p:nvSpPr>
          <p:spPr bwMode="auto">
            <a:xfrm>
              <a:off x="5099050" y="5094288"/>
              <a:ext cx="44672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65" name="Line 51"/>
            <p:cNvSpPr>
              <a:spLocks noChangeShapeType="1"/>
            </p:cNvSpPr>
            <p:nvPr/>
          </p:nvSpPr>
          <p:spPr bwMode="auto">
            <a:xfrm>
              <a:off x="5099050" y="5227638"/>
              <a:ext cx="44672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66" name="Freeform 52"/>
            <p:cNvSpPr>
              <a:spLocks noEditPoints="1"/>
            </p:cNvSpPr>
            <p:nvPr/>
          </p:nvSpPr>
          <p:spPr bwMode="auto">
            <a:xfrm>
              <a:off x="5727700" y="4313238"/>
              <a:ext cx="3333750" cy="714375"/>
            </a:xfrm>
            <a:custGeom>
              <a:avLst/>
              <a:gdLst>
                <a:gd name="T0" fmla="*/ 0 w 350"/>
                <a:gd name="T1" fmla="*/ 75 h 75"/>
                <a:gd name="T2" fmla="*/ 12 w 350"/>
                <a:gd name="T3" fmla="*/ 72 h 75"/>
                <a:gd name="T4" fmla="*/ 24 w 350"/>
                <a:gd name="T5" fmla="*/ 69 h 75"/>
                <a:gd name="T6" fmla="*/ 36 w 350"/>
                <a:gd name="T7" fmla="*/ 66 h 75"/>
                <a:gd name="T8" fmla="*/ 48 w 350"/>
                <a:gd name="T9" fmla="*/ 63 h 75"/>
                <a:gd name="T10" fmla="*/ 60 w 350"/>
                <a:gd name="T11" fmla="*/ 60 h 75"/>
                <a:gd name="T12" fmla="*/ 72 w 350"/>
                <a:gd name="T13" fmla="*/ 57 h 75"/>
                <a:gd name="T14" fmla="*/ 84 w 350"/>
                <a:gd name="T15" fmla="*/ 54 h 75"/>
                <a:gd name="T16" fmla="*/ 96 w 350"/>
                <a:gd name="T17" fmla="*/ 51 h 75"/>
                <a:gd name="T18" fmla="*/ 108 w 350"/>
                <a:gd name="T19" fmla="*/ 48 h 75"/>
                <a:gd name="T20" fmla="*/ 120 w 350"/>
                <a:gd name="T21" fmla="*/ 44 h 75"/>
                <a:gd name="T22" fmla="*/ 132 w 350"/>
                <a:gd name="T23" fmla="*/ 41 h 75"/>
                <a:gd name="T24" fmla="*/ 144 w 350"/>
                <a:gd name="T25" fmla="*/ 38 h 75"/>
                <a:gd name="T26" fmla="*/ 156 w 350"/>
                <a:gd name="T27" fmla="*/ 35 h 75"/>
                <a:gd name="T28" fmla="*/ 168 w 350"/>
                <a:gd name="T29" fmla="*/ 32 h 75"/>
                <a:gd name="T30" fmla="*/ 180 w 350"/>
                <a:gd name="T31" fmla="*/ 30 h 75"/>
                <a:gd name="T32" fmla="*/ 192 w 350"/>
                <a:gd name="T33" fmla="*/ 28 h 75"/>
                <a:gd name="T34" fmla="*/ 204 w 350"/>
                <a:gd name="T35" fmla="*/ 26 h 75"/>
                <a:gd name="T36" fmla="*/ 216 w 350"/>
                <a:gd name="T37" fmla="*/ 24 h 75"/>
                <a:gd name="T38" fmla="*/ 228 w 350"/>
                <a:gd name="T39" fmla="*/ 22 h 75"/>
                <a:gd name="T40" fmla="*/ 240 w 350"/>
                <a:gd name="T41" fmla="*/ 19 h 75"/>
                <a:gd name="T42" fmla="*/ 252 w 350"/>
                <a:gd name="T43" fmla="*/ 17 h 75"/>
                <a:gd name="T44" fmla="*/ 264 w 350"/>
                <a:gd name="T45" fmla="*/ 15 h 75"/>
                <a:gd name="T46" fmla="*/ 276 w 350"/>
                <a:gd name="T47" fmla="*/ 13 h 75"/>
                <a:gd name="T48" fmla="*/ 288 w 350"/>
                <a:gd name="T49" fmla="*/ 11 h 75"/>
                <a:gd name="T50" fmla="*/ 300 w 350"/>
                <a:gd name="T51" fmla="*/ 9 h 75"/>
                <a:gd name="T52" fmla="*/ 312 w 350"/>
                <a:gd name="T53" fmla="*/ 7 h 75"/>
                <a:gd name="T54" fmla="*/ 324 w 350"/>
                <a:gd name="T55" fmla="*/ 5 h 75"/>
                <a:gd name="T56" fmla="*/ 336 w 350"/>
                <a:gd name="T57" fmla="*/ 2 h 75"/>
                <a:gd name="T58" fmla="*/ 348 w 350"/>
                <a:gd name="T5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0" h="75">
                  <a:moveTo>
                    <a:pt x="12" y="72"/>
                  </a:moveTo>
                  <a:lnTo>
                    <a:pt x="24" y="69"/>
                  </a:lnTo>
                  <a:moveTo>
                    <a:pt x="36" y="66"/>
                  </a:moveTo>
                  <a:lnTo>
                    <a:pt x="48" y="63"/>
                  </a:lnTo>
                  <a:moveTo>
                    <a:pt x="60" y="60"/>
                  </a:moveTo>
                  <a:lnTo>
                    <a:pt x="72" y="57"/>
                  </a:lnTo>
                  <a:moveTo>
                    <a:pt x="84" y="54"/>
                  </a:moveTo>
                  <a:lnTo>
                    <a:pt x="96" y="51"/>
                  </a:lnTo>
                  <a:moveTo>
                    <a:pt x="108" y="48"/>
                  </a:moveTo>
                  <a:lnTo>
                    <a:pt x="120" y="44"/>
                  </a:lnTo>
                  <a:moveTo>
                    <a:pt x="132" y="41"/>
                  </a:moveTo>
                  <a:lnTo>
                    <a:pt x="144" y="38"/>
                  </a:lnTo>
                  <a:moveTo>
                    <a:pt x="156" y="35"/>
                  </a:moveTo>
                  <a:lnTo>
                    <a:pt x="168" y="32"/>
                  </a:lnTo>
                  <a:moveTo>
                    <a:pt x="180" y="30"/>
                  </a:moveTo>
                  <a:lnTo>
                    <a:pt x="192" y="28"/>
                  </a:lnTo>
                  <a:moveTo>
                    <a:pt x="204" y="26"/>
                  </a:moveTo>
                  <a:lnTo>
                    <a:pt x="216" y="24"/>
                  </a:lnTo>
                  <a:moveTo>
                    <a:pt x="228" y="22"/>
                  </a:moveTo>
                  <a:lnTo>
                    <a:pt x="240" y="19"/>
                  </a:lnTo>
                  <a:moveTo>
                    <a:pt x="252" y="17"/>
                  </a:moveTo>
                  <a:lnTo>
                    <a:pt x="264" y="15"/>
                  </a:lnTo>
                  <a:moveTo>
                    <a:pt x="276" y="13"/>
                  </a:moveTo>
                  <a:lnTo>
                    <a:pt x="288" y="11"/>
                  </a:lnTo>
                  <a:moveTo>
                    <a:pt x="300" y="9"/>
                  </a:moveTo>
                  <a:lnTo>
                    <a:pt x="312" y="7"/>
                  </a:lnTo>
                  <a:moveTo>
                    <a:pt x="324" y="5"/>
                  </a:moveTo>
                  <a:lnTo>
                    <a:pt x="336" y="2"/>
                  </a:lnTo>
                  <a:moveTo>
                    <a:pt x="348" y="0"/>
                  </a:moveTo>
                </a:path>
              </a:pathLst>
            </a:custGeom>
            <a:noFill/>
            <a:ln w="2857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67" name="Line 53"/>
            <p:cNvSpPr>
              <a:spLocks noChangeShapeType="1"/>
            </p:cNvSpPr>
            <p:nvPr/>
          </p:nvSpPr>
          <p:spPr bwMode="auto">
            <a:xfrm>
              <a:off x="5099050" y="5094288"/>
              <a:ext cx="44672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68" name="Line 54"/>
            <p:cNvSpPr>
              <a:spLocks noChangeShapeType="1"/>
            </p:cNvSpPr>
            <p:nvPr/>
          </p:nvSpPr>
          <p:spPr bwMode="auto">
            <a:xfrm>
              <a:off x="5099050" y="5227638"/>
              <a:ext cx="44672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69" name="Freeform 55"/>
            <p:cNvSpPr>
              <a:spLocks noEditPoints="1"/>
            </p:cNvSpPr>
            <p:nvPr/>
          </p:nvSpPr>
          <p:spPr bwMode="auto">
            <a:xfrm>
              <a:off x="5727700" y="3913188"/>
              <a:ext cx="3333750" cy="923925"/>
            </a:xfrm>
            <a:custGeom>
              <a:avLst/>
              <a:gdLst>
                <a:gd name="T0" fmla="*/ 0 w 350"/>
                <a:gd name="T1" fmla="*/ 97 h 97"/>
                <a:gd name="T2" fmla="*/ 12 w 350"/>
                <a:gd name="T3" fmla="*/ 93 h 97"/>
                <a:gd name="T4" fmla="*/ 24 w 350"/>
                <a:gd name="T5" fmla="*/ 89 h 97"/>
                <a:gd name="T6" fmla="*/ 36 w 350"/>
                <a:gd name="T7" fmla="*/ 86 h 97"/>
                <a:gd name="T8" fmla="*/ 48 w 350"/>
                <a:gd name="T9" fmla="*/ 82 h 97"/>
                <a:gd name="T10" fmla="*/ 60 w 350"/>
                <a:gd name="T11" fmla="*/ 78 h 97"/>
                <a:gd name="T12" fmla="*/ 72 w 350"/>
                <a:gd name="T13" fmla="*/ 74 h 97"/>
                <a:gd name="T14" fmla="*/ 84 w 350"/>
                <a:gd name="T15" fmla="*/ 70 h 97"/>
                <a:gd name="T16" fmla="*/ 96 w 350"/>
                <a:gd name="T17" fmla="*/ 66 h 97"/>
                <a:gd name="T18" fmla="*/ 108 w 350"/>
                <a:gd name="T19" fmla="*/ 63 h 97"/>
                <a:gd name="T20" fmla="*/ 120 w 350"/>
                <a:gd name="T21" fmla="*/ 59 h 97"/>
                <a:gd name="T22" fmla="*/ 132 w 350"/>
                <a:gd name="T23" fmla="*/ 55 h 97"/>
                <a:gd name="T24" fmla="*/ 144 w 350"/>
                <a:gd name="T25" fmla="*/ 51 h 97"/>
                <a:gd name="T26" fmla="*/ 156 w 350"/>
                <a:gd name="T27" fmla="*/ 47 h 97"/>
                <a:gd name="T28" fmla="*/ 168 w 350"/>
                <a:gd name="T29" fmla="*/ 43 h 97"/>
                <a:gd name="T30" fmla="*/ 180 w 350"/>
                <a:gd name="T31" fmla="*/ 40 h 97"/>
                <a:gd name="T32" fmla="*/ 192 w 350"/>
                <a:gd name="T33" fmla="*/ 38 h 97"/>
                <a:gd name="T34" fmla="*/ 204 w 350"/>
                <a:gd name="T35" fmla="*/ 35 h 97"/>
                <a:gd name="T36" fmla="*/ 216 w 350"/>
                <a:gd name="T37" fmla="*/ 32 h 97"/>
                <a:gd name="T38" fmla="*/ 228 w 350"/>
                <a:gd name="T39" fmla="*/ 29 h 97"/>
                <a:gd name="T40" fmla="*/ 240 w 350"/>
                <a:gd name="T41" fmla="*/ 26 h 97"/>
                <a:gd name="T42" fmla="*/ 252 w 350"/>
                <a:gd name="T43" fmla="*/ 23 h 97"/>
                <a:gd name="T44" fmla="*/ 264 w 350"/>
                <a:gd name="T45" fmla="*/ 20 h 97"/>
                <a:gd name="T46" fmla="*/ 276 w 350"/>
                <a:gd name="T47" fmla="*/ 18 h 97"/>
                <a:gd name="T48" fmla="*/ 288 w 350"/>
                <a:gd name="T49" fmla="*/ 15 h 97"/>
                <a:gd name="T50" fmla="*/ 300 w 350"/>
                <a:gd name="T51" fmla="*/ 12 h 97"/>
                <a:gd name="T52" fmla="*/ 312 w 350"/>
                <a:gd name="T53" fmla="*/ 9 h 97"/>
                <a:gd name="T54" fmla="*/ 324 w 350"/>
                <a:gd name="T55" fmla="*/ 6 h 97"/>
                <a:gd name="T56" fmla="*/ 336 w 350"/>
                <a:gd name="T57" fmla="*/ 3 h 97"/>
                <a:gd name="T58" fmla="*/ 348 w 350"/>
                <a:gd name="T5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0" h="97">
                  <a:moveTo>
                    <a:pt x="12" y="93"/>
                  </a:moveTo>
                  <a:lnTo>
                    <a:pt x="24" y="89"/>
                  </a:lnTo>
                  <a:moveTo>
                    <a:pt x="36" y="86"/>
                  </a:moveTo>
                  <a:lnTo>
                    <a:pt x="48" y="82"/>
                  </a:lnTo>
                  <a:moveTo>
                    <a:pt x="60" y="78"/>
                  </a:moveTo>
                  <a:lnTo>
                    <a:pt x="72" y="74"/>
                  </a:lnTo>
                  <a:moveTo>
                    <a:pt x="84" y="70"/>
                  </a:moveTo>
                  <a:lnTo>
                    <a:pt x="96" y="66"/>
                  </a:lnTo>
                  <a:moveTo>
                    <a:pt x="108" y="63"/>
                  </a:moveTo>
                  <a:lnTo>
                    <a:pt x="120" y="59"/>
                  </a:lnTo>
                  <a:moveTo>
                    <a:pt x="132" y="55"/>
                  </a:moveTo>
                  <a:lnTo>
                    <a:pt x="144" y="51"/>
                  </a:lnTo>
                  <a:moveTo>
                    <a:pt x="156" y="47"/>
                  </a:moveTo>
                  <a:lnTo>
                    <a:pt x="168" y="43"/>
                  </a:lnTo>
                  <a:moveTo>
                    <a:pt x="180" y="40"/>
                  </a:moveTo>
                  <a:lnTo>
                    <a:pt x="192" y="38"/>
                  </a:lnTo>
                  <a:moveTo>
                    <a:pt x="204" y="35"/>
                  </a:moveTo>
                  <a:lnTo>
                    <a:pt x="216" y="32"/>
                  </a:lnTo>
                  <a:moveTo>
                    <a:pt x="228" y="29"/>
                  </a:moveTo>
                  <a:lnTo>
                    <a:pt x="240" y="26"/>
                  </a:lnTo>
                  <a:moveTo>
                    <a:pt x="252" y="23"/>
                  </a:moveTo>
                  <a:lnTo>
                    <a:pt x="264" y="20"/>
                  </a:lnTo>
                  <a:moveTo>
                    <a:pt x="276" y="18"/>
                  </a:moveTo>
                  <a:lnTo>
                    <a:pt x="288" y="15"/>
                  </a:lnTo>
                  <a:moveTo>
                    <a:pt x="300" y="12"/>
                  </a:moveTo>
                  <a:lnTo>
                    <a:pt x="312" y="9"/>
                  </a:lnTo>
                  <a:moveTo>
                    <a:pt x="324" y="6"/>
                  </a:moveTo>
                  <a:lnTo>
                    <a:pt x="336" y="3"/>
                  </a:lnTo>
                  <a:moveTo>
                    <a:pt x="348" y="0"/>
                  </a:moveTo>
                </a:path>
              </a:pathLst>
            </a:custGeom>
            <a:noFill/>
            <a:ln w="28575" cap="rnd">
              <a:solidFill>
                <a:srgbClr val="00C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70" name="Line 56"/>
            <p:cNvSpPr>
              <a:spLocks noChangeShapeType="1"/>
            </p:cNvSpPr>
            <p:nvPr/>
          </p:nvSpPr>
          <p:spPr bwMode="auto">
            <a:xfrm>
              <a:off x="5099050" y="5094288"/>
              <a:ext cx="44672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71" name="Line 57"/>
            <p:cNvSpPr>
              <a:spLocks noChangeShapeType="1"/>
            </p:cNvSpPr>
            <p:nvPr/>
          </p:nvSpPr>
          <p:spPr bwMode="auto">
            <a:xfrm>
              <a:off x="5099050" y="5227638"/>
              <a:ext cx="44672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72" name="Freeform 58"/>
            <p:cNvSpPr>
              <a:spLocks noEditPoints="1"/>
            </p:cNvSpPr>
            <p:nvPr/>
          </p:nvSpPr>
          <p:spPr bwMode="auto">
            <a:xfrm>
              <a:off x="5727700" y="4284663"/>
              <a:ext cx="3333750" cy="638175"/>
            </a:xfrm>
            <a:custGeom>
              <a:avLst/>
              <a:gdLst>
                <a:gd name="T0" fmla="*/ 0 w 350"/>
                <a:gd name="T1" fmla="*/ 67 h 67"/>
                <a:gd name="T2" fmla="*/ 12 w 350"/>
                <a:gd name="T3" fmla="*/ 65 h 67"/>
                <a:gd name="T4" fmla="*/ 24 w 350"/>
                <a:gd name="T5" fmla="*/ 62 h 67"/>
                <a:gd name="T6" fmla="*/ 36 w 350"/>
                <a:gd name="T7" fmla="*/ 60 h 67"/>
                <a:gd name="T8" fmla="*/ 48 w 350"/>
                <a:gd name="T9" fmla="*/ 57 h 67"/>
                <a:gd name="T10" fmla="*/ 60 w 350"/>
                <a:gd name="T11" fmla="*/ 55 h 67"/>
                <a:gd name="T12" fmla="*/ 72 w 350"/>
                <a:gd name="T13" fmla="*/ 52 h 67"/>
                <a:gd name="T14" fmla="*/ 84 w 350"/>
                <a:gd name="T15" fmla="*/ 50 h 67"/>
                <a:gd name="T16" fmla="*/ 96 w 350"/>
                <a:gd name="T17" fmla="*/ 47 h 67"/>
                <a:gd name="T18" fmla="*/ 108 w 350"/>
                <a:gd name="T19" fmla="*/ 45 h 67"/>
                <a:gd name="T20" fmla="*/ 120 w 350"/>
                <a:gd name="T21" fmla="*/ 42 h 67"/>
                <a:gd name="T22" fmla="*/ 132 w 350"/>
                <a:gd name="T23" fmla="*/ 40 h 67"/>
                <a:gd name="T24" fmla="*/ 144 w 350"/>
                <a:gd name="T25" fmla="*/ 37 h 67"/>
                <a:gd name="T26" fmla="*/ 156 w 350"/>
                <a:gd name="T27" fmla="*/ 35 h 67"/>
                <a:gd name="T28" fmla="*/ 168 w 350"/>
                <a:gd name="T29" fmla="*/ 32 h 67"/>
                <a:gd name="T30" fmla="*/ 180 w 350"/>
                <a:gd name="T31" fmla="*/ 30 h 67"/>
                <a:gd name="T32" fmla="*/ 192 w 350"/>
                <a:gd name="T33" fmla="*/ 28 h 67"/>
                <a:gd name="T34" fmla="*/ 204 w 350"/>
                <a:gd name="T35" fmla="*/ 26 h 67"/>
                <a:gd name="T36" fmla="*/ 216 w 350"/>
                <a:gd name="T37" fmla="*/ 24 h 67"/>
                <a:gd name="T38" fmla="*/ 228 w 350"/>
                <a:gd name="T39" fmla="*/ 22 h 67"/>
                <a:gd name="T40" fmla="*/ 240 w 350"/>
                <a:gd name="T41" fmla="*/ 19 h 67"/>
                <a:gd name="T42" fmla="*/ 252 w 350"/>
                <a:gd name="T43" fmla="*/ 17 h 67"/>
                <a:gd name="T44" fmla="*/ 264 w 350"/>
                <a:gd name="T45" fmla="*/ 15 h 67"/>
                <a:gd name="T46" fmla="*/ 276 w 350"/>
                <a:gd name="T47" fmla="*/ 13 h 67"/>
                <a:gd name="T48" fmla="*/ 288 w 350"/>
                <a:gd name="T49" fmla="*/ 11 h 67"/>
                <a:gd name="T50" fmla="*/ 300 w 350"/>
                <a:gd name="T51" fmla="*/ 9 h 67"/>
                <a:gd name="T52" fmla="*/ 312 w 350"/>
                <a:gd name="T53" fmla="*/ 7 h 67"/>
                <a:gd name="T54" fmla="*/ 324 w 350"/>
                <a:gd name="T55" fmla="*/ 5 h 67"/>
                <a:gd name="T56" fmla="*/ 336 w 350"/>
                <a:gd name="T57" fmla="*/ 2 h 67"/>
                <a:gd name="T58" fmla="*/ 348 w 350"/>
                <a:gd name="T5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0" h="67">
                  <a:moveTo>
                    <a:pt x="12" y="65"/>
                  </a:moveTo>
                  <a:lnTo>
                    <a:pt x="24" y="62"/>
                  </a:lnTo>
                  <a:moveTo>
                    <a:pt x="36" y="60"/>
                  </a:moveTo>
                  <a:lnTo>
                    <a:pt x="48" y="57"/>
                  </a:lnTo>
                  <a:moveTo>
                    <a:pt x="60" y="55"/>
                  </a:moveTo>
                  <a:lnTo>
                    <a:pt x="72" y="52"/>
                  </a:lnTo>
                  <a:moveTo>
                    <a:pt x="84" y="50"/>
                  </a:moveTo>
                  <a:lnTo>
                    <a:pt x="96" y="47"/>
                  </a:lnTo>
                  <a:moveTo>
                    <a:pt x="108" y="45"/>
                  </a:moveTo>
                  <a:lnTo>
                    <a:pt x="120" y="42"/>
                  </a:lnTo>
                  <a:moveTo>
                    <a:pt x="132" y="40"/>
                  </a:moveTo>
                  <a:lnTo>
                    <a:pt x="144" y="37"/>
                  </a:lnTo>
                  <a:moveTo>
                    <a:pt x="156" y="35"/>
                  </a:moveTo>
                  <a:lnTo>
                    <a:pt x="168" y="32"/>
                  </a:lnTo>
                  <a:moveTo>
                    <a:pt x="180" y="30"/>
                  </a:moveTo>
                  <a:lnTo>
                    <a:pt x="192" y="28"/>
                  </a:lnTo>
                  <a:moveTo>
                    <a:pt x="204" y="26"/>
                  </a:moveTo>
                  <a:lnTo>
                    <a:pt x="216" y="24"/>
                  </a:lnTo>
                  <a:moveTo>
                    <a:pt x="228" y="22"/>
                  </a:moveTo>
                  <a:lnTo>
                    <a:pt x="240" y="19"/>
                  </a:lnTo>
                  <a:moveTo>
                    <a:pt x="252" y="17"/>
                  </a:moveTo>
                  <a:lnTo>
                    <a:pt x="264" y="15"/>
                  </a:lnTo>
                  <a:moveTo>
                    <a:pt x="276" y="13"/>
                  </a:moveTo>
                  <a:lnTo>
                    <a:pt x="288" y="11"/>
                  </a:lnTo>
                  <a:moveTo>
                    <a:pt x="300" y="9"/>
                  </a:moveTo>
                  <a:lnTo>
                    <a:pt x="312" y="7"/>
                  </a:lnTo>
                  <a:moveTo>
                    <a:pt x="324" y="5"/>
                  </a:moveTo>
                  <a:lnTo>
                    <a:pt x="336" y="2"/>
                  </a:lnTo>
                  <a:moveTo>
                    <a:pt x="348" y="0"/>
                  </a:moveTo>
                </a:path>
              </a:pathLst>
            </a:custGeom>
            <a:noFill/>
            <a:ln w="28575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73" name="Line 59"/>
            <p:cNvSpPr>
              <a:spLocks noChangeShapeType="1"/>
            </p:cNvSpPr>
            <p:nvPr/>
          </p:nvSpPr>
          <p:spPr bwMode="auto">
            <a:xfrm>
              <a:off x="5099050" y="5094288"/>
              <a:ext cx="44672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  <p:sp>
          <p:nvSpPr>
            <p:cNvPr id="174" name="Line 60"/>
            <p:cNvSpPr>
              <a:spLocks noChangeShapeType="1"/>
            </p:cNvSpPr>
            <p:nvPr/>
          </p:nvSpPr>
          <p:spPr bwMode="auto">
            <a:xfrm>
              <a:off x="5099050" y="5227638"/>
              <a:ext cx="446722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32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43940" y="1745382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Adonis + log(y+1)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860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Scaling pits-residuals seems to solve </a:t>
            </a:r>
            <a:r>
              <a:rPr lang="en-AU" dirty="0" err="1" smtClean="0"/>
              <a:t>pb</a:t>
            </a:r>
            <a:r>
              <a:rPr lang="en-AU" dirty="0" smtClean="0"/>
              <a:t> </a:t>
            </a:r>
          </a:p>
          <a:p>
            <a:r>
              <a:rPr lang="en-AU" dirty="0" smtClean="0"/>
              <a:t>Better power properties of model-based approaches confirmed</a:t>
            </a:r>
          </a:p>
          <a:p>
            <a:r>
              <a:rPr lang="en-AU" dirty="0" smtClean="0"/>
              <a:t>Future work:</a:t>
            </a:r>
          </a:p>
          <a:p>
            <a:pPr lvl="1"/>
            <a:r>
              <a:rPr lang="en-AU" dirty="0" smtClean="0"/>
              <a:t>Check robustness to violations of assumptions</a:t>
            </a:r>
          </a:p>
          <a:p>
            <a:pPr lvl="1"/>
            <a:r>
              <a:rPr lang="en-AU" dirty="0" smtClean="0"/>
              <a:t>Computationally intensive !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62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38175"/>
            <a:ext cx="785812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4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38175"/>
            <a:ext cx="785812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2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38175"/>
            <a:ext cx="785812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7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38175"/>
            <a:ext cx="785812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7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Multivariate abundance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Some important characteristics:</a:t>
            </a:r>
          </a:p>
          <a:p>
            <a:r>
              <a:rPr lang="en-AU" dirty="0" smtClean="0"/>
              <a:t>Counts, proportions, presence/absence</a:t>
            </a:r>
          </a:p>
          <a:p>
            <a:r>
              <a:rPr lang="en-AU" dirty="0" smtClean="0"/>
              <a:t>Species’ abundances are correlated</a:t>
            </a:r>
          </a:p>
          <a:p>
            <a:r>
              <a:rPr lang="en-AU" dirty="0" smtClean="0"/>
              <a:t>number of species (</a:t>
            </a:r>
            <a:r>
              <a:rPr lang="en-AU" i="1" dirty="0" smtClean="0"/>
              <a:t>p</a:t>
            </a:r>
            <a:r>
              <a:rPr lang="en-AU" dirty="0" smtClean="0"/>
              <a:t>) is not small compared to </a:t>
            </a:r>
            <a:r>
              <a:rPr lang="en-AU" i="1" dirty="0" smtClean="0"/>
              <a:t>n</a:t>
            </a:r>
          </a:p>
          <a:p>
            <a:pPr lvl="1"/>
            <a:r>
              <a:rPr lang="en-AU" dirty="0" smtClean="0"/>
              <a:t>Covariance of abundances among species is hard to estimate</a:t>
            </a:r>
          </a:p>
          <a:p>
            <a:pPr lvl="1"/>
            <a:r>
              <a:rPr lang="en-AU" dirty="0" smtClean="0"/>
              <a:t>Model selection based on asymptotic theory is unreliable </a:t>
            </a:r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605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</a:t>
            </a:r>
            <a:r>
              <a:rPr lang="en-AU" dirty="0" smtClean="0"/>
              <a:t>ims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Develop methods for inference with </a:t>
            </a:r>
            <a:r>
              <a:rPr lang="en-AU" dirty="0" err="1" smtClean="0"/>
              <a:t>glmm</a:t>
            </a:r>
            <a:r>
              <a:rPr lang="en-AU" dirty="0" smtClean="0"/>
              <a:t> for multivariate abundance data</a:t>
            </a:r>
          </a:p>
          <a:p>
            <a:r>
              <a:rPr lang="en-AU" dirty="0" smtClean="0"/>
              <a:t>Develop bootstrap procedure robust to misspecification of the correlation structure</a:t>
            </a:r>
          </a:p>
          <a:p>
            <a:r>
              <a:rPr lang="en-AU" dirty="0" smtClean="0"/>
              <a:t>Assess the performance with simulations</a:t>
            </a:r>
          </a:p>
          <a:p>
            <a:r>
              <a:rPr lang="en-AU" dirty="0" smtClean="0"/>
              <a:t>Compare </a:t>
            </a:r>
            <a:r>
              <a:rPr lang="en-AU" dirty="0"/>
              <a:t>with distance-based approaches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70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Bootstrap for inference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1"/>
            <a:ext cx="7355160" cy="3556992"/>
          </a:xfrm>
        </p:spPr>
        <p:txBody>
          <a:bodyPr>
            <a:normAutofit/>
          </a:bodyPr>
          <a:lstStyle/>
          <a:p>
            <a:r>
              <a:rPr lang="en-AU" dirty="0" smtClean="0"/>
              <a:t>parametric bootstrap</a:t>
            </a:r>
          </a:p>
          <a:p>
            <a:pPr lvl="1"/>
            <a:r>
              <a:rPr lang="en-AU" dirty="0" smtClean="0"/>
              <a:t>Simulate from fitted null model</a:t>
            </a:r>
          </a:p>
          <a:p>
            <a:r>
              <a:rPr lang="en-AU" dirty="0"/>
              <a:t>s</a:t>
            </a:r>
            <a:r>
              <a:rPr lang="en-AU" dirty="0" smtClean="0"/>
              <a:t>emi-parametric bootstrap</a:t>
            </a:r>
          </a:p>
          <a:p>
            <a:pPr lvl="1"/>
            <a:r>
              <a:rPr lang="en-AU" dirty="0" smtClean="0"/>
              <a:t>Resample the residuals</a:t>
            </a:r>
          </a:p>
          <a:p>
            <a:r>
              <a:rPr lang="en-AU" dirty="0"/>
              <a:t>n</a:t>
            </a:r>
            <a:r>
              <a:rPr lang="en-AU" dirty="0" smtClean="0"/>
              <a:t>on-parametric bootstrap</a:t>
            </a:r>
          </a:p>
          <a:p>
            <a:pPr lvl="1"/>
            <a:r>
              <a:rPr lang="en-AU" dirty="0" smtClean="0"/>
              <a:t>Resample the data (“case resampling”)</a:t>
            </a:r>
            <a:endParaRPr lang="en-AU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179513" y="1268760"/>
            <a:ext cx="1440159" cy="3958699"/>
            <a:chOff x="179513" y="1268760"/>
            <a:chExt cx="1440159" cy="3958699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739027" y="1772816"/>
              <a:ext cx="0" cy="309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-639433" y="3166954"/>
              <a:ext cx="21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Assumptions</a:t>
              </a:r>
              <a:r>
                <a:rPr lang="en-AU" sz="2400" dirty="0" smtClean="0"/>
                <a:t>  </a:t>
              </a:r>
              <a:endParaRPr lang="en-AU" sz="24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115616" y="1844824"/>
              <a:ext cx="0" cy="309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6200000">
              <a:off x="203730" y="3021170"/>
              <a:ext cx="18777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 Robustness </a:t>
              </a:r>
              <a:endParaRPr lang="en-AU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9672" y="4365104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600" b="1" dirty="0"/>
                <a:t>_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520" y="144965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600" b="1" dirty="0"/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5776" y="4581128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600" b="1" dirty="0"/>
                <a:t>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05776" y="126876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600" b="1" dirty="0"/>
                <a:t>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8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Bootstrap for inference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1"/>
            <a:ext cx="7355160" cy="3556992"/>
          </a:xfrm>
        </p:spPr>
        <p:txBody>
          <a:bodyPr>
            <a:normAutofit/>
          </a:bodyPr>
          <a:lstStyle/>
          <a:p>
            <a:r>
              <a:rPr lang="en-AU" dirty="0" smtClean="0"/>
              <a:t>parametric bootstrap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Sensitive to model misspecification</a:t>
            </a:r>
          </a:p>
          <a:p>
            <a:r>
              <a:rPr lang="en-AU" dirty="0"/>
              <a:t>s</a:t>
            </a:r>
            <a:r>
              <a:rPr lang="en-AU" dirty="0" smtClean="0"/>
              <a:t>emi-parametric bootstrap</a:t>
            </a:r>
          </a:p>
          <a:p>
            <a:pPr lvl="1"/>
            <a:r>
              <a:rPr lang="en-AU" dirty="0" smtClean="0"/>
              <a:t>Robust, keeps design fixed</a:t>
            </a:r>
          </a:p>
          <a:p>
            <a:r>
              <a:rPr lang="en-AU" dirty="0"/>
              <a:t>n</a:t>
            </a:r>
            <a:r>
              <a:rPr lang="en-AU" dirty="0" smtClean="0"/>
              <a:t>on-parametric bootstrap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Does not keep the design fixed</a:t>
            </a:r>
          </a:p>
          <a:p>
            <a:pPr lvl="1"/>
            <a:endParaRPr lang="en-AU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4138" y="5445224"/>
            <a:ext cx="7884285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800" dirty="0" smtClean="0"/>
              <a:t>We need a generic residual-resampling procedure for </a:t>
            </a:r>
            <a:r>
              <a:rPr lang="en-AU" sz="2800" dirty="0" err="1" smtClean="0"/>
              <a:t>glmm</a:t>
            </a:r>
            <a:endParaRPr lang="en-AU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79513" y="1268760"/>
            <a:ext cx="1440159" cy="3958699"/>
            <a:chOff x="179513" y="1268760"/>
            <a:chExt cx="1440159" cy="395869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739027" y="1772816"/>
              <a:ext cx="0" cy="309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16200000">
              <a:off x="-639433" y="3166954"/>
              <a:ext cx="21611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Assumptions</a:t>
              </a:r>
              <a:r>
                <a:rPr lang="en-AU" sz="2400" dirty="0" smtClean="0"/>
                <a:t>  </a:t>
              </a:r>
              <a:endParaRPr lang="en-AU" sz="24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115616" y="1844824"/>
              <a:ext cx="0" cy="309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203730" y="3021170"/>
              <a:ext cx="18777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 Robustness </a:t>
              </a:r>
              <a:endParaRPr lang="en-AU" sz="2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9672" y="4365104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600" b="1" dirty="0"/>
                <a:t>_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520" y="144965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600" b="1" dirty="0"/>
                <a:t>+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05776" y="4581128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600" b="1" dirty="0"/>
                <a:t>+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05776" y="126876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600" b="1" dirty="0"/>
                <a:t>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89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Residuals resampling for </a:t>
            </a:r>
            <a:r>
              <a:rPr lang="en-AU" dirty="0" err="1" smtClean="0"/>
              <a:t>glm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AU" dirty="0" smtClean="0"/>
                  <a:t>Residuals in generalized models</a:t>
                </a:r>
              </a:p>
              <a:p>
                <a:pPr lvl="1"/>
                <a:r>
                  <a:rPr lang="en-AU" dirty="0" smtClean="0"/>
                  <a:t>Pearson, </a:t>
                </a:r>
                <a:r>
                  <a:rPr lang="en-AU" dirty="0" err="1" smtClean="0"/>
                  <a:t>Anscombe</a:t>
                </a:r>
                <a:r>
                  <a:rPr lang="en-AU" dirty="0" smtClean="0"/>
                  <a:t>, deviance:</a:t>
                </a:r>
              </a:p>
              <a:p>
                <a:pPr lvl="1"/>
                <a:r>
                  <a:rPr lang="en-AU" dirty="0" smtClean="0"/>
                  <a:t>Not </a:t>
                </a:r>
                <a:r>
                  <a:rPr lang="en-AU" dirty="0" err="1" smtClean="0"/>
                  <a:t>i.i.d</a:t>
                </a:r>
                <a:endParaRPr lang="en-AU" dirty="0" smtClean="0"/>
              </a:p>
              <a:p>
                <a:pPr lvl="1"/>
                <a:r>
                  <a:rPr lang="en-AU" dirty="0" smtClean="0"/>
                  <a:t>can generate values outside support</a:t>
                </a:r>
              </a:p>
              <a:p>
                <a:r>
                  <a:rPr lang="en-AU" dirty="0" smtClean="0"/>
                  <a:t>Probability Integral Transform residuals</a:t>
                </a:r>
              </a:p>
              <a:p>
                <a:pPr lvl="1"/>
                <a:r>
                  <a:rPr lang="en-AU" dirty="0" smtClean="0"/>
                  <a:t>Continuous marginal distribution</a:t>
                </a:r>
                <a:endParaRPr lang="en-AU" i="1" dirty="0" smtClean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>
                          <a:latin typeface="Cambria Math"/>
                        </a:rPr>
                        <m:t>𝒓</m:t>
                      </m:r>
                      <m:r>
                        <a:rPr lang="en-AU" b="1" i="1">
                          <a:latin typeface="Cambria Math"/>
                        </a:rPr>
                        <m:t>=</m:t>
                      </m:r>
                      <m:r>
                        <a:rPr lang="en-AU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A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AU" b="1" i="1">
                              <a:latin typeface="Cambria Math"/>
                            </a:rPr>
                            <m:t>𝒚</m:t>
                          </m:r>
                          <m:r>
                            <a:rPr lang="en-AU" b="1" i="1">
                              <a:latin typeface="Cambria Math"/>
                            </a:rPr>
                            <m:t>;</m:t>
                          </m:r>
                          <m:r>
                            <a:rPr lang="en-AU" b="1" i="1">
                              <a:latin typeface="Cambria Math"/>
                            </a:rPr>
                            <m:t>𝝁</m:t>
                          </m:r>
                        </m:e>
                      </m:d>
                    </m:oMath>
                  </m:oMathPara>
                </a14:m>
                <a:endParaRPr lang="en-AU" dirty="0" smtClean="0"/>
              </a:p>
              <a:p>
                <a:pPr lvl="1"/>
                <a:r>
                  <a:rPr lang="en-AU" dirty="0" smtClean="0"/>
                  <a:t>Discrete marginal distribution</a:t>
                </a:r>
                <a:endParaRPr lang="en-AU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>
                          <a:latin typeface="Cambria Math"/>
                        </a:rPr>
                        <m:t>𝒓</m:t>
                      </m:r>
                      <m:r>
                        <a:rPr lang="en-AU" b="1" i="1">
                          <a:latin typeface="Cambria Math"/>
                        </a:rPr>
                        <m:t>=</m:t>
                      </m:r>
                      <m:r>
                        <a:rPr lang="en-AU" b="1" i="1">
                          <a:latin typeface="Cambria Math"/>
                        </a:rPr>
                        <m:t>𝒒</m:t>
                      </m:r>
                      <m:r>
                        <a:rPr lang="en-AU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AU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b="1" i="1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AU" b="1" i="1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n-AU" b="1" i="1">
                              <a:latin typeface="Cambria Math"/>
                            </a:rPr>
                            <m:t>;</m:t>
                          </m:r>
                          <m:r>
                            <a:rPr lang="en-AU" b="1" i="1">
                              <a:latin typeface="Cambria Math"/>
                            </a:rPr>
                            <m:t>𝝁</m:t>
                          </m:r>
                        </m:e>
                      </m:d>
                      <m:r>
                        <a:rPr lang="en-AU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A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/>
                            </a:rPr>
                            <m:t>1−</m:t>
                          </m:r>
                          <m:r>
                            <a:rPr lang="en-AU" b="1" i="1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en-AU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A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AU" b="1" i="1">
                              <a:latin typeface="Cambria Math"/>
                            </a:rPr>
                            <m:t>𝒚</m:t>
                          </m:r>
                          <m:r>
                            <a:rPr lang="en-AU" b="1" i="1">
                              <a:latin typeface="Cambria Math"/>
                            </a:rPr>
                            <m:t>;</m:t>
                          </m:r>
                          <m:r>
                            <a:rPr lang="en-AU" b="1" i="1">
                              <a:latin typeface="Cambria Math"/>
                            </a:rPr>
                            <m:t>𝝁</m:t>
                          </m:r>
                        </m:e>
                      </m:d>
                    </m:oMath>
                  </m:oMathPara>
                </a14:m>
                <a:endParaRPr lang="en-AU" b="1" dirty="0" smtClean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AU" dirty="0"/>
              </a:p>
              <a:p>
                <a:pPr marL="457200" lvl="1" indent="0">
                  <a:buNone/>
                </a:pPr>
                <a:endParaRPr lang="en-AU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3"/>
                <a:stretch>
                  <a:fillRect l="-1630" t="-25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1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3" name="Group 2122"/>
          <p:cNvGrpSpPr/>
          <p:nvPr/>
        </p:nvGrpSpPr>
        <p:grpSpPr>
          <a:xfrm>
            <a:off x="632619" y="1218406"/>
            <a:ext cx="7850981" cy="4941095"/>
            <a:chOff x="632619" y="1218406"/>
            <a:chExt cx="7850981" cy="4941095"/>
          </a:xfrm>
        </p:grpSpPr>
        <p:sp>
          <p:nvSpPr>
            <p:cNvPr id="2088" name="Freeform 74"/>
            <p:cNvSpPr>
              <a:spLocks/>
            </p:cNvSpPr>
            <p:nvPr/>
          </p:nvSpPr>
          <p:spPr bwMode="auto">
            <a:xfrm>
              <a:off x="1387475" y="1476375"/>
              <a:ext cx="6923088" cy="3929063"/>
            </a:xfrm>
            <a:custGeom>
              <a:avLst/>
              <a:gdLst>
                <a:gd name="T0" fmla="*/ 0 w 541"/>
                <a:gd name="T1" fmla="*/ 307 h 307"/>
                <a:gd name="T2" fmla="*/ 54 w 541"/>
                <a:gd name="T3" fmla="*/ 307 h 307"/>
                <a:gd name="T4" fmla="*/ 54 w 541"/>
                <a:gd name="T5" fmla="*/ 296 h 307"/>
                <a:gd name="T6" fmla="*/ 108 w 541"/>
                <a:gd name="T7" fmla="*/ 296 h 307"/>
                <a:gd name="T8" fmla="*/ 108 w 541"/>
                <a:gd name="T9" fmla="*/ 270 h 307"/>
                <a:gd name="T10" fmla="*/ 162 w 541"/>
                <a:gd name="T11" fmla="*/ 270 h 307"/>
                <a:gd name="T12" fmla="*/ 162 w 541"/>
                <a:gd name="T13" fmla="*/ 226 h 307"/>
                <a:gd name="T14" fmla="*/ 216 w 541"/>
                <a:gd name="T15" fmla="*/ 226 h 307"/>
                <a:gd name="T16" fmla="*/ 216 w 541"/>
                <a:gd name="T17" fmla="*/ 171 h 307"/>
                <a:gd name="T18" fmla="*/ 270 w 541"/>
                <a:gd name="T19" fmla="*/ 171 h 307"/>
                <a:gd name="T20" fmla="*/ 270 w 541"/>
                <a:gd name="T21" fmla="*/ 116 h 307"/>
                <a:gd name="T22" fmla="*/ 324 w 541"/>
                <a:gd name="T23" fmla="*/ 116 h 307"/>
                <a:gd name="T24" fmla="*/ 324 w 541"/>
                <a:gd name="T25" fmla="*/ 70 h 307"/>
                <a:gd name="T26" fmla="*/ 378 w 541"/>
                <a:gd name="T27" fmla="*/ 70 h 307"/>
                <a:gd name="T28" fmla="*/ 378 w 541"/>
                <a:gd name="T29" fmla="*/ 38 h 307"/>
                <a:gd name="T30" fmla="*/ 432 w 541"/>
                <a:gd name="T31" fmla="*/ 38 h 307"/>
                <a:gd name="T32" fmla="*/ 432 w 541"/>
                <a:gd name="T33" fmla="*/ 17 h 307"/>
                <a:gd name="T34" fmla="*/ 486 w 541"/>
                <a:gd name="T35" fmla="*/ 17 h 307"/>
                <a:gd name="T36" fmla="*/ 486 w 541"/>
                <a:gd name="T37" fmla="*/ 6 h 307"/>
                <a:gd name="T38" fmla="*/ 541 w 541"/>
                <a:gd name="T39" fmla="*/ 6 h 307"/>
                <a:gd name="T40" fmla="*/ 541 w 541"/>
                <a:gd name="T4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1" h="307">
                  <a:moveTo>
                    <a:pt x="0" y="307"/>
                  </a:moveTo>
                  <a:lnTo>
                    <a:pt x="54" y="307"/>
                  </a:lnTo>
                  <a:lnTo>
                    <a:pt x="54" y="296"/>
                  </a:lnTo>
                  <a:lnTo>
                    <a:pt x="108" y="296"/>
                  </a:lnTo>
                  <a:lnTo>
                    <a:pt x="108" y="270"/>
                  </a:lnTo>
                  <a:lnTo>
                    <a:pt x="162" y="270"/>
                  </a:lnTo>
                  <a:lnTo>
                    <a:pt x="162" y="226"/>
                  </a:lnTo>
                  <a:lnTo>
                    <a:pt x="216" y="226"/>
                  </a:lnTo>
                  <a:lnTo>
                    <a:pt x="216" y="171"/>
                  </a:lnTo>
                  <a:lnTo>
                    <a:pt x="270" y="171"/>
                  </a:lnTo>
                  <a:lnTo>
                    <a:pt x="270" y="116"/>
                  </a:lnTo>
                  <a:lnTo>
                    <a:pt x="324" y="116"/>
                  </a:lnTo>
                  <a:lnTo>
                    <a:pt x="324" y="70"/>
                  </a:lnTo>
                  <a:lnTo>
                    <a:pt x="378" y="70"/>
                  </a:lnTo>
                  <a:lnTo>
                    <a:pt x="378" y="38"/>
                  </a:lnTo>
                  <a:lnTo>
                    <a:pt x="432" y="38"/>
                  </a:lnTo>
                  <a:lnTo>
                    <a:pt x="432" y="17"/>
                  </a:lnTo>
                  <a:lnTo>
                    <a:pt x="486" y="17"/>
                  </a:lnTo>
                  <a:lnTo>
                    <a:pt x="486" y="6"/>
                  </a:lnTo>
                  <a:lnTo>
                    <a:pt x="541" y="6"/>
                  </a:lnTo>
                  <a:lnTo>
                    <a:pt x="541" y="0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9" name="Line 75"/>
            <p:cNvSpPr>
              <a:spLocks noChangeShapeType="1"/>
            </p:cNvSpPr>
            <p:nvPr/>
          </p:nvSpPr>
          <p:spPr bwMode="auto">
            <a:xfrm>
              <a:off x="1387475" y="5597525"/>
              <a:ext cx="692308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0" name="Line 76"/>
            <p:cNvSpPr>
              <a:spLocks noChangeShapeType="1"/>
            </p:cNvSpPr>
            <p:nvPr/>
          </p:nvSpPr>
          <p:spPr bwMode="auto">
            <a:xfrm>
              <a:off x="1387475" y="5597525"/>
              <a:ext cx="0" cy="11588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1" name="Line 77"/>
            <p:cNvSpPr>
              <a:spLocks noChangeShapeType="1"/>
            </p:cNvSpPr>
            <p:nvPr/>
          </p:nvSpPr>
          <p:spPr bwMode="auto">
            <a:xfrm>
              <a:off x="2770188" y="5597525"/>
              <a:ext cx="0" cy="11588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2" name="Line 78"/>
            <p:cNvSpPr>
              <a:spLocks noChangeShapeType="1"/>
            </p:cNvSpPr>
            <p:nvPr/>
          </p:nvSpPr>
          <p:spPr bwMode="auto">
            <a:xfrm>
              <a:off x="4151313" y="5597525"/>
              <a:ext cx="0" cy="11588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3" name="Line 79"/>
            <p:cNvSpPr>
              <a:spLocks noChangeShapeType="1"/>
            </p:cNvSpPr>
            <p:nvPr/>
          </p:nvSpPr>
          <p:spPr bwMode="auto">
            <a:xfrm>
              <a:off x="5534025" y="5597525"/>
              <a:ext cx="0" cy="11588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4" name="Line 80"/>
            <p:cNvSpPr>
              <a:spLocks noChangeShapeType="1"/>
            </p:cNvSpPr>
            <p:nvPr/>
          </p:nvSpPr>
          <p:spPr bwMode="auto">
            <a:xfrm>
              <a:off x="6916738" y="5597525"/>
              <a:ext cx="0" cy="11588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5" name="Line 81"/>
            <p:cNvSpPr>
              <a:spLocks noChangeShapeType="1"/>
            </p:cNvSpPr>
            <p:nvPr/>
          </p:nvSpPr>
          <p:spPr bwMode="auto">
            <a:xfrm>
              <a:off x="8310563" y="5597525"/>
              <a:ext cx="0" cy="11588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6" name="Rectangle 82"/>
            <p:cNvSpPr>
              <a:spLocks noChangeArrowheads="1"/>
            </p:cNvSpPr>
            <p:nvPr/>
          </p:nvSpPr>
          <p:spPr bwMode="auto">
            <a:xfrm>
              <a:off x="1279525" y="5865813"/>
              <a:ext cx="215900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7" name="Rectangle 83"/>
            <p:cNvSpPr>
              <a:spLocks noChangeArrowheads="1"/>
            </p:cNvSpPr>
            <p:nvPr/>
          </p:nvSpPr>
          <p:spPr bwMode="auto">
            <a:xfrm>
              <a:off x="2662238" y="5865813"/>
              <a:ext cx="215900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Rectangle 84"/>
            <p:cNvSpPr>
              <a:spLocks noChangeArrowheads="1"/>
            </p:cNvSpPr>
            <p:nvPr/>
          </p:nvSpPr>
          <p:spPr bwMode="auto">
            <a:xfrm>
              <a:off x="4043363" y="5865813"/>
              <a:ext cx="215900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9" name="Rectangle 85"/>
            <p:cNvSpPr>
              <a:spLocks noChangeArrowheads="1"/>
            </p:cNvSpPr>
            <p:nvPr/>
          </p:nvSpPr>
          <p:spPr bwMode="auto">
            <a:xfrm>
              <a:off x="5426075" y="5865813"/>
              <a:ext cx="215900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Rectangle 86"/>
            <p:cNvSpPr>
              <a:spLocks noChangeArrowheads="1"/>
            </p:cNvSpPr>
            <p:nvPr/>
          </p:nvSpPr>
          <p:spPr bwMode="auto">
            <a:xfrm>
              <a:off x="6808788" y="5865813"/>
              <a:ext cx="215900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1" name="Rectangle 87"/>
            <p:cNvSpPr>
              <a:spLocks noChangeArrowheads="1"/>
            </p:cNvSpPr>
            <p:nvPr/>
          </p:nvSpPr>
          <p:spPr bwMode="auto">
            <a:xfrm>
              <a:off x="8137525" y="5865813"/>
              <a:ext cx="346075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2" name="Line 88"/>
            <p:cNvSpPr>
              <a:spLocks noChangeShapeType="1"/>
            </p:cNvSpPr>
            <p:nvPr/>
          </p:nvSpPr>
          <p:spPr bwMode="auto">
            <a:xfrm flipV="1">
              <a:off x="1106488" y="1425575"/>
              <a:ext cx="0" cy="40052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3" name="Line 89"/>
            <p:cNvSpPr>
              <a:spLocks noChangeShapeType="1"/>
            </p:cNvSpPr>
            <p:nvPr/>
          </p:nvSpPr>
          <p:spPr bwMode="auto">
            <a:xfrm flipH="1">
              <a:off x="990600" y="5430838"/>
              <a:ext cx="11588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4" name="Line 90"/>
            <p:cNvSpPr>
              <a:spLocks noChangeShapeType="1"/>
            </p:cNvSpPr>
            <p:nvPr/>
          </p:nvSpPr>
          <p:spPr bwMode="auto">
            <a:xfrm flipH="1">
              <a:off x="990600" y="4624388"/>
              <a:ext cx="11588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5" name="Line 91"/>
            <p:cNvSpPr>
              <a:spLocks noChangeShapeType="1"/>
            </p:cNvSpPr>
            <p:nvPr/>
          </p:nvSpPr>
          <p:spPr bwMode="auto">
            <a:xfrm flipH="1">
              <a:off x="990600" y="3830638"/>
              <a:ext cx="11588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6" name="Line 92"/>
            <p:cNvSpPr>
              <a:spLocks noChangeShapeType="1"/>
            </p:cNvSpPr>
            <p:nvPr/>
          </p:nvSpPr>
          <p:spPr bwMode="auto">
            <a:xfrm flipH="1">
              <a:off x="990600" y="3024188"/>
              <a:ext cx="11588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7" name="Line 93"/>
            <p:cNvSpPr>
              <a:spLocks noChangeShapeType="1"/>
            </p:cNvSpPr>
            <p:nvPr/>
          </p:nvSpPr>
          <p:spPr bwMode="auto">
            <a:xfrm flipH="1">
              <a:off x="990600" y="2219325"/>
              <a:ext cx="11588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8" name="Line 94"/>
            <p:cNvSpPr>
              <a:spLocks noChangeShapeType="1"/>
            </p:cNvSpPr>
            <p:nvPr/>
          </p:nvSpPr>
          <p:spPr bwMode="auto">
            <a:xfrm flipH="1">
              <a:off x="990600" y="1425575"/>
              <a:ext cx="11588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4" name="Rectangle 100"/>
            <p:cNvSpPr>
              <a:spLocks noChangeArrowheads="1"/>
            </p:cNvSpPr>
            <p:nvPr/>
          </p:nvSpPr>
          <p:spPr bwMode="auto">
            <a:xfrm rot="16200000">
              <a:off x="574675" y="1276350"/>
              <a:ext cx="409575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21" name="Group 2120"/>
          <p:cNvGrpSpPr/>
          <p:nvPr/>
        </p:nvGrpSpPr>
        <p:grpSpPr>
          <a:xfrm>
            <a:off x="4689475" y="3645024"/>
            <a:ext cx="306388" cy="1941830"/>
            <a:chOff x="4689475" y="3665538"/>
            <a:chExt cx="306388" cy="1765300"/>
          </a:xfrm>
        </p:grpSpPr>
        <p:sp>
          <p:nvSpPr>
            <p:cNvPr id="2116" name="Line 102"/>
            <p:cNvSpPr>
              <a:spLocks noChangeShapeType="1"/>
            </p:cNvSpPr>
            <p:nvPr/>
          </p:nvSpPr>
          <p:spPr bwMode="auto">
            <a:xfrm flipV="1">
              <a:off x="4843463" y="3665538"/>
              <a:ext cx="0" cy="17653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7" name="Freeform 103"/>
            <p:cNvSpPr>
              <a:spLocks/>
            </p:cNvSpPr>
            <p:nvPr/>
          </p:nvSpPr>
          <p:spPr bwMode="auto">
            <a:xfrm>
              <a:off x="4689475" y="3665538"/>
              <a:ext cx="306388" cy="268288"/>
            </a:xfrm>
            <a:custGeom>
              <a:avLst/>
              <a:gdLst>
                <a:gd name="T0" fmla="*/ 24 w 24"/>
                <a:gd name="T1" fmla="*/ 21 h 21"/>
                <a:gd name="T2" fmla="*/ 12 w 24"/>
                <a:gd name="T3" fmla="*/ 0 h 21"/>
                <a:gd name="T4" fmla="*/ 0 w 24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1">
                  <a:moveTo>
                    <a:pt x="24" y="21"/>
                  </a:moveTo>
                  <a:lnTo>
                    <a:pt x="12" y="0"/>
                  </a:lnTo>
                  <a:lnTo>
                    <a:pt x="0" y="21"/>
                  </a:lnTo>
                </a:path>
              </a:pathLst>
            </a:custGeom>
            <a:noFill/>
            <a:ln w="381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48544" y="2274498"/>
            <a:ext cx="4442306" cy="1391040"/>
            <a:chOff x="1048544" y="2274498"/>
            <a:chExt cx="4442306" cy="1391040"/>
          </a:xfrm>
        </p:grpSpPr>
        <p:cxnSp>
          <p:nvCxnSpPr>
            <p:cNvPr id="2125" name="Straight Arrow Connector 2124"/>
            <p:cNvCxnSpPr>
              <a:stCxn id="2120" idx="6"/>
              <a:endCxn id="2119" idx="6"/>
            </p:cNvCxnSpPr>
            <p:nvPr/>
          </p:nvCxnSpPr>
          <p:spPr>
            <a:xfrm flipH="1">
              <a:off x="1526079" y="2960688"/>
              <a:ext cx="847" cy="70485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6" name="Rectangle 2125"/>
                <p:cNvSpPr/>
                <p:nvPr/>
              </p:nvSpPr>
              <p:spPr>
                <a:xfrm>
                  <a:off x="1048544" y="2274498"/>
                  <a:ext cx="444230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400" b="0" i="1">
                            <a:latin typeface="Cambria Math"/>
                          </a:rPr>
                          <m:t>𝑟</m:t>
                        </m:r>
                        <m:r>
                          <a:rPr lang="en-AU" sz="2400" b="0" i="1">
                            <a:latin typeface="Cambria Math"/>
                          </a:rPr>
                          <m:t>=</m:t>
                        </m:r>
                        <m:r>
                          <a:rPr lang="en-AU" sz="2400" b="0" i="1">
                            <a:latin typeface="Cambria Math"/>
                          </a:rPr>
                          <m:t>𝑞𝐹</m:t>
                        </m:r>
                        <m:d>
                          <m:dPr>
                            <m:ctrlPr>
                              <a:rPr lang="en-AU" sz="2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AU" sz="2400" b="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AU" sz="2400" b="0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AU" sz="2400" b="0" i="1">
                                <a:latin typeface="Cambria Math"/>
                              </a:rPr>
                              <m:t>;</m:t>
                            </m:r>
                            <m:r>
                              <a:rPr lang="en-AU" sz="2400" b="0" i="1">
                                <a:latin typeface="Cambria Math"/>
                              </a:rPr>
                              <m:t>𝜇</m:t>
                            </m:r>
                          </m:e>
                        </m:d>
                        <m:r>
                          <a:rPr lang="en-AU" sz="2400" b="0" i="1">
                            <a:latin typeface="Cambria Math"/>
                          </a:rPr>
                          <m:t>+(1−</m:t>
                        </m:r>
                        <m:r>
                          <a:rPr lang="en-AU" sz="2400" b="0" i="1">
                            <a:latin typeface="Cambria Math"/>
                          </a:rPr>
                          <m:t>𝑞</m:t>
                        </m:r>
                        <m:r>
                          <a:rPr lang="en-AU" sz="2400" b="0" i="1">
                            <a:latin typeface="Cambria Math"/>
                          </a:rPr>
                          <m:t>)</m:t>
                        </m:r>
                        <m:r>
                          <a:rPr lang="en-AU" sz="2400" b="0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A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AU" sz="2400" b="0" i="1">
                                <a:latin typeface="Cambria Math"/>
                              </a:rPr>
                              <m:t>𝑦</m:t>
                            </m:r>
                            <m:r>
                              <a:rPr lang="en-AU" sz="2400" b="0" i="1">
                                <a:latin typeface="Cambria Math"/>
                              </a:rPr>
                              <m:t>;</m:t>
                            </m:r>
                            <m:r>
                              <a:rPr lang="en-AU" sz="2400" b="0" i="1">
                                <a:latin typeface="Cambria Math"/>
                              </a:rPr>
                              <m:t>𝜇</m:t>
                            </m:r>
                          </m:e>
                        </m:d>
                      </m:oMath>
                    </m:oMathPara>
                  </a14:m>
                  <a:endParaRPr lang="en-AU" sz="2400" dirty="0"/>
                </a:p>
              </p:txBody>
            </p:sp>
          </mc:Choice>
          <mc:Fallback xmlns="">
            <p:sp>
              <p:nvSpPr>
                <p:cNvPr id="2126" name="Rectangle 2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544" y="2274498"/>
                  <a:ext cx="4442306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27" name="Rectangle 2126"/>
              <p:cNvSpPr/>
              <p:nvPr/>
            </p:nvSpPr>
            <p:spPr>
              <a:xfrm>
                <a:off x="7088581" y="1025465"/>
                <a:ext cx="12219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A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AU" sz="24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AU" sz="2400" b="1" i="1">
                              <a:latin typeface="Cambria Math"/>
                            </a:rPr>
                            <m:t>;</m:t>
                          </m:r>
                          <m:r>
                            <a:rPr lang="en-AU" sz="2400" b="0" i="1">
                              <a:latin typeface="Cambria Math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2127" name="Rectangle 2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581" y="1025465"/>
                <a:ext cx="122198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-121452" y="2679303"/>
            <a:ext cx="4970472" cy="1181745"/>
            <a:chOff x="-121452" y="2679303"/>
            <a:chExt cx="4970472" cy="1181745"/>
          </a:xfrm>
        </p:grpSpPr>
        <p:grpSp>
          <p:nvGrpSpPr>
            <p:cNvPr id="2122" name="Group 2121"/>
            <p:cNvGrpSpPr/>
            <p:nvPr/>
          </p:nvGrpSpPr>
          <p:grpSpPr>
            <a:xfrm>
              <a:off x="1048544" y="2960688"/>
              <a:ext cx="3800476" cy="704850"/>
              <a:chOff x="1260476" y="2960688"/>
              <a:chExt cx="3588544" cy="704850"/>
            </a:xfrm>
          </p:grpSpPr>
          <p:sp>
            <p:nvSpPr>
              <p:cNvPr id="2119" name="Freeform 104"/>
              <p:cNvSpPr>
                <a:spLocks noEditPoints="1"/>
              </p:cNvSpPr>
              <p:nvPr/>
            </p:nvSpPr>
            <p:spPr bwMode="auto">
              <a:xfrm flipV="1">
                <a:off x="1260476" y="3619819"/>
                <a:ext cx="3582194" cy="45719"/>
              </a:xfrm>
              <a:custGeom>
                <a:avLst/>
                <a:gdLst>
                  <a:gd name="T0" fmla="*/ 0 w 572"/>
                  <a:gd name="T1" fmla="*/ 12 w 572"/>
                  <a:gd name="T2" fmla="*/ 24 w 572"/>
                  <a:gd name="T3" fmla="*/ 36 w 572"/>
                  <a:gd name="T4" fmla="*/ 48 w 572"/>
                  <a:gd name="T5" fmla="*/ 60 w 572"/>
                  <a:gd name="T6" fmla="*/ 72 w 572"/>
                  <a:gd name="T7" fmla="*/ 84 w 572"/>
                  <a:gd name="T8" fmla="*/ 96 w 572"/>
                  <a:gd name="T9" fmla="*/ 108 w 572"/>
                  <a:gd name="T10" fmla="*/ 120 w 572"/>
                  <a:gd name="T11" fmla="*/ 132 w 572"/>
                  <a:gd name="T12" fmla="*/ 144 w 572"/>
                  <a:gd name="T13" fmla="*/ 156 w 572"/>
                  <a:gd name="T14" fmla="*/ 168 w 572"/>
                  <a:gd name="T15" fmla="*/ 180 w 572"/>
                  <a:gd name="T16" fmla="*/ 192 w 572"/>
                  <a:gd name="T17" fmla="*/ 204 w 572"/>
                  <a:gd name="T18" fmla="*/ 216 w 572"/>
                  <a:gd name="T19" fmla="*/ 228 w 572"/>
                  <a:gd name="T20" fmla="*/ 240 w 572"/>
                  <a:gd name="T21" fmla="*/ 252 w 572"/>
                  <a:gd name="T22" fmla="*/ 264 w 572"/>
                  <a:gd name="T23" fmla="*/ 276 w 572"/>
                  <a:gd name="T24" fmla="*/ 288 w 572"/>
                  <a:gd name="T25" fmla="*/ 300 w 572"/>
                  <a:gd name="T26" fmla="*/ 312 w 572"/>
                  <a:gd name="T27" fmla="*/ 324 w 572"/>
                  <a:gd name="T28" fmla="*/ 336 w 572"/>
                  <a:gd name="T29" fmla="*/ 348 w 572"/>
                  <a:gd name="T30" fmla="*/ 360 w 572"/>
                  <a:gd name="T31" fmla="*/ 372 w 572"/>
                  <a:gd name="T32" fmla="*/ 384 w 572"/>
                  <a:gd name="T33" fmla="*/ 396 w 572"/>
                  <a:gd name="T34" fmla="*/ 408 w 572"/>
                  <a:gd name="T35" fmla="*/ 420 w 572"/>
                  <a:gd name="T36" fmla="*/ 432 w 572"/>
                  <a:gd name="T37" fmla="*/ 444 w 572"/>
                  <a:gd name="T38" fmla="*/ 456 w 572"/>
                  <a:gd name="T39" fmla="*/ 468 w 572"/>
                  <a:gd name="T40" fmla="*/ 480 w 572"/>
                  <a:gd name="T41" fmla="*/ 492 w 572"/>
                  <a:gd name="T42" fmla="*/ 504 w 572"/>
                  <a:gd name="T43" fmla="*/ 516 w 572"/>
                  <a:gd name="T44" fmla="*/ 528 w 572"/>
                  <a:gd name="T45" fmla="*/ 540 w 572"/>
                  <a:gd name="T46" fmla="*/ 552 w 572"/>
                  <a:gd name="T47" fmla="*/ 564 w 5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</a:cxnLst>
                <a:rect l="0" t="0" r="r" b="b"/>
                <a:pathLst>
                  <a:path w="572">
                    <a:moveTo>
                      <a:pt x="12" y="0"/>
                    </a:moveTo>
                    <a:lnTo>
                      <a:pt x="24" y="0"/>
                    </a:lnTo>
                    <a:moveTo>
                      <a:pt x="36" y="0"/>
                    </a:moveTo>
                    <a:lnTo>
                      <a:pt x="48" y="0"/>
                    </a:lnTo>
                    <a:moveTo>
                      <a:pt x="60" y="0"/>
                    </a:moveTo>
                    <a:lnTo>
                      <a:pt x="72" y="0"/>
                    </a:lnTo>
                    <a:moveTo>
                      <a:pt x="84" y="0"/>
                    </a:moveTo>
                    <a:lnTo>
                      <a:pt x="96" y="0"/>
                    </a:lnTo>
                    <a:moveTo>
                      <a:pt x="108" y="0"/>
                    </a:moveTo>
                    <a:lnTo>
                      <a:pt x="120" y="0"/>
                    </a:lnTo>
                    <a:moveTo>
                      <a:pt x="132" y="0"/>
                    </a:moveTo>
                    <a:lnTo>
                      <a:pt x="144" y="0"/>
                    </a:lnTo>
                    <a:moveTo>
                      <a:pt x="156" y="0"/>
                    </a:moveTo>
                    <a:lnTo>
                      <a:pt x="168" y="0"/>
                    </a:lnTo>
                    <a:moveTo>
                      <a:pt x="180" y="0"/>
                    </a:moveTo>
                    <a:lnTo>
                      <a:pt x="192" y="0"/>
                    </a:lnTo>
                    <a:moveTo>
                      <a:pt x="204" y="0"/>
                    </a:moveTo>
                    <a:lnTo>
                      <a:pt x="216" y="0"/>
                    </a:lnTo>
                    <a:moveTo>
                      <a:pt x="228" y="0"/>
                    </a:moveTo>
                    <a:lnTo>
                      <a:pt x="240" y="0"/>
                    </a:lnTo>
                    <a:moveTo>
                      <a:pt x="252" y="0"/>
                    </a:moveTo>
                    <a:lnTo>
                      <a:pt x="264" y="0"/>
                    </a:lnTo>
                    <a:moveTo>
                      <a:pt x="276" y="0"/>
                    </a:moveTo>
                    <a:lnTo>
                      <a:pt x="288" y="0"/>
                    </a:lnTo>
                    <a:moveTo>
                      <a:pt x="300" y="0"/>
                    </a:moveTo>
                    <a:lnTo>
                      <a:pt x="312" y="0"/>
                    </a:lnTo>
                    <a:moveTo>
                      <a:pt x="324" y="0"/>
                    </a:moveTo>
                    <a:lnTo>
                      <a:pt x="336" y="0"/>
                    </a:lnTo>
                    <a:moveTo>
                      <a:pt x="348" y="0"/>
                    </a:moveTo>
                    <a:lnTo>
                      <a:pt x="360" y="0"/>
                    </a:lnTo>
                    <a:moveTo>
                      <a:pt x="372" y="0"/>
                    </a:moveTo>
                    <a:lnTo>
                      <a:pt x="384" y="0"/>
                    </a:lnTo>
                    <a:moveTo>
                      <a:pt x="396" y="0"/>
                    </a:moveTo>
                    <a:lnTo>
                      <a:pt x="408" y="0"/>
                    </a:lnTo>
                    <a:moveTo>
                      <a:pt x="420" y="0"/>
                    </a:moveTo>
                    <a:lnTo>
                      <a:pt x="432" y="0"/>
                    </a:lnTo>
                    <a:moveTo>
                      <a:pt x="444" y="0"/>
                    </a:moveTo>
                    <a:lnTo>
                      <a:pt x="456" y="0"/>
                    </a:lnTo>
                    <a:moveTo>
                      <a:pt x="468" y="0"/>
                    </a:moveTo>
                    <a:lnTo>
                      <a:pt x="480" y="0"/>
                    </a:lnTo>
                    <a:moveTo>
                      <a:pt x="492" y="0"/>
                    </a:moveTo>
                    <a:lnTo>
                      <a:pt x="504" y="0"/>
                    </a:lnTo>
                    <a:moveTo>
                      <a:pt x="516" y="0"/>
                    </a:moveTo>
                    <a:lnTo>
                      <a:pt x="528" y="0"/>
                    </a:lnTo>
                    <a:moveTo>
                      <a:pt x="540" y="0"/>
                    </a:moveTo>
                    <a:lnTo>
                      <a:pt x="552" y="0"/>
                    </a:lnTo>
                    <a:moveTo>
                      <a:pt x="564" y="0"/>
                    </a:move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20" name="Freeform 105"/>
              <p:cNvSpPr>
                <a:spLocks noEditPoints="1"/>
              </p:cNvSpPr>
              <p:nvPr/>
            </p:nvSpPr>
            <p:spPr bwMode="auto">
              <a:xfrm>
                <a:off x="1260476" y="2960688"/>
                <a:ext cx="3588544" cy="62706"/>
              </a:xfrm>
              <a:custGeom>
                <a:avLst/>
                <a:gdLst>
                  <a:gd name="T0" fmla="*/ 0 w 572"/>
                  <a:gd name="T1" fmla="*/ 12 w 572"/>
                  <a:gd name="T2" fmla="*/ 24 w 572"/>
                  <a:gd name="T3" fmla="*/ 36 w 572"/>
                  <a:gd name="T4" fmla="*/ 48 w 572"/>
                  <a:gd name="T5" fmla="*/ 60 w 572"/>
                  <a:gd name="T6" fmla="*/ 72 w 572"/>
                  <a:gd name="T7" fmla="*/ 84 w 572"/>
                  <a:gd name="T8" fmla="*/ 96 w 572"/>
                  <a:gd name="T9" fmla="*/ 108 w 572"/>
                  <a:gd name="T10" fmla="*/ 120 w 572"/>
                  <a:gd name="T11" fmla="*/ 132 w 572"/>
                  <a:gd name="T12" fmla="*/ 144 w 572"/>
                  <a:gd name="T13" fmla="*/ 156 w 572"/>
                  <a:gd name="T14" fmla="*/ 168 w 572"/>
                  <a:gd name="T15" fmla="*/ 180 w 572"/>
                  <a:gd name="T16" fmla="*/ 192 w 572"/>
                  <a:gd name="T17" fmla="*/ 204 w 572"/>
                  <a:gd name="T18" fmla="*/ 216 w 572"/>
                  <a:gd name="T19" fmla="*/ 228 w 572"/>
                  <a:gd name="T20" fmla="*/ 240 w 572"/>
                  <a:gd name="T21" fmla="*/ 252 w 572"/>
                  <a:gd name="T22" fmla="*/ 264 w 572"/>
                  <a:gd name="T23" fmla="*/ 276 w 572"/>
                  <a:gd name="T24" fmla="*/ 288 w 572"/>
                  <a:gd name="T25" fmla="*/ 300 w 572"/>
                  <a:gd name="T26" fmla="*/ 312 w 572"/>
                  <a:gd name="T27" fmla="*/ 324 w 572"/>
                  <a:gd name="T28" fmla="*/ 336 w 572"/>
                  <a:gd name="T29" fmla="*/ 348 w 572"/>
                  <a:gd name="T30" fmla="*/ 360 w 572"/>
                  <a:gd name="T31" fmla="*/ 372 w 572"/>
                  <a:gd name="T32" fmla="*/ 384 w 572"/>
                  <a:gd name="T33" fmla="*/ 396 w 572"/>
                  <a:gd name="T34" fmla="*/ 408 w 572"/>
                  <a:gd name="T35" fmla="*/ 420 w 572"/>
                  <a:gd name="T36" fmla="*/ 432 w 572"/>
                  <a:gd name="T37" fmla="*/ 444 w 572"/>
                  <a:gd name="T38" fmla="*/ 456 w 572"/>
                  <a:gd name="T39" fmla="*/ 468 w 572"/>
                  <a:gd name="T40" fmla="*/ 480 w 572"/>
                  <a:gd name="T41" fmla="*/ 492 w 572"/>
                  <a:gd name="T42" fmla="*/ 504 w 572"/>
                  <a:gd name="T43" fmla="*/ 516 w 572"/>
                  <a:gd name="T44" fmla="*/ 528 w 572"/>
                  <a:gd name="T45" fmla="*/ 540 w 572"/>
                  <a:gd name="T46" fmla="*/ 552 w 572"/>
                  <a:gd name="T47" fmla="*/ 564 w 5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</a:cxnLst>
                <a:rect l="0" t="0" r="r" b="b"/>
                <a:pathLst>
                  <a:path w="572">
                    <a:moveTo>
                      <a:pt x="12" y="0"/>
                    </a:moveTo>
                    <a:lnTo>
                      <a:pt x="24" y="0"/>
                    </a:lnTo>
                    <a:moveTo>
                      <a:pt x="36" y="0"/>
                    </a:moveTo>
                    <a:lnTo>
                      <a:pt x="48" y="0"/>
                    </a:lnTo>
                    <a:moveTo>
                      <a:pt x="60" y="0"/>
                    </a:moveTo>
                    <a:lnTo>
                      <a:pt x="72" y="0"/>
                    </a:lnTo>
                    <a:moveTo>
                      <a:pt x="84" y="0"/>
                    </a:moveTo>
                    <a:lnTo>
                      <a:pt x="96" y="0"/>
                    </a:lnTo>
                    <a:moveTo>
                      <a:pt x="108" y="0"/>
                    </a:moveTo>
                    <a:lnTo>
                      <a:pt x="120" y="0"/>
                    </a:lnTo>
                    <a:moveTo>
                      <a:pt x="132" y="0"/>
                    </a:moveTo>
                    <a:lnTo>
                      <a:pt x="144" y="0"/>
                    </a:lnTo>
                    <a:moveTo>
                      <a:pt x="156" y="0"/>
                    </a:moveTo>
                    <a:lnTo>
                      <a:pt x="168" y="0"/>
                    </a:lnTo>
                    <a:moveTo>
                      <a:pt x="180" y="0"/>
                    </a:moveTo>
                    <a:lnTo>
                      <a:pt x="192" y="0"/>
                    </a:lnTo>
                    <a:moveTo>
                      <a:pt x="204" y="0"/>
                    </a:moveTo>
                    <a:lnTo>
                      <a:pt x="216" y="0"/>
                    </a:lnTo>
                    <a:moveTo>
                      <a:pt x="228" y="0"/>
                    </a:moveTo>
                    <a:lnTo>
                      <a:pt x="240" y="0"/>
                    </a:lnTo>
                    <a:moveTo>
                      <a:pt x="252" y="0"/>
                    </a:moveTo>
                    <a:lnTo>
                      <a:pt x="264" y="0"/>
                    </a:lnTo>
                    <a:moveTo>
                      <a:pt x="276" y="0"/>
                    </a:moveTo>
                    <a:lnTo>
                      <a:pt x="288" y="0"/>
                    </a:lnTo>
                    <a:moveTo>
                      <a:pt x="300" y="0"/>
                    </a:moveTo>
                    <a:lnTo>
                      <a:pt x="312" y="0"/>
                    </a:lnTo>
                    <a:moveTo>
                      <a:pt x="324" y="0"/>
                    </a:moveTo>
                    <a:lnTo>
                      <a:pt x="336" y="0"/>
                    </a:lnTo>
                    <a:moveTo>
                      <a:pt x="348" y="0"/>
                    </a:moveTo>
                    <a:lnTo>
                      <a:pt x="360" y="0"/>
                    </a:lnTo>
                    <a:moveTo>
                      <a:pt x="372" y="0"/>
                    </a:moveTo>
                    <a:lnTo>
                      <a:pt x="384" y="0"/>
                    </a:lnTo>
                    <a:moveTo>
                      <a:pt x="396" y="0"/>
                    </a:moveTo>
                    <a:lnTo>
                      <a:pt x="408" y="0"/>
                    </a:lnTo>
                    <a:moveTo>
                      <a:pt x="420" y="0"/>
                    </a:moveTo>
                    <a:lnTo>
                      <a:pt x="432" y="0"/>
                    </a:lnTo>
                    <a:moveTo>
                      <a:pt x="444" y="0"/>
                    </a:moveTo>
                    <a:lnTo>
                      <a:pt x="456" y="0"/>
                    </a:lnTo>
                    <a:moveTo>
                      <a:pt x="468" y="0"/>
                    </a:moveTo>
                    <a:lnTo>
                      <a:pt x="480" y="0"/>
                    </a:lnTo>
                    <a:moveTo>
                      <a:pt x="492" y="0"/>
                    </a:moveTo>
                    <a:lnTo>
                      <a:pt x="504" y="0"/>
                    </a:lnTo>
                    <a:moveTo>
                      <a:pt x="516" y="0"/>
                    </a:moveTo>
                    <a:lnTo>
                      <a:pt x="528" y="0"/>
                    </a:lnTo>
                    <a:moveTo>
                      <a:pt x="540" y="0"/>
                    </a:moveTo>
                    <a:lnTo>
                      <a:pt x="552" y="0"/>
                    </a:lnTo>
                    <a:moveTo>
                      <a:pt x="564" y="0"/>
                    </a:moveTo>
                  </a:path>
                </a:pathLst>
              </a:custGeom>
              <a:noFill/>
              <a:ln w="381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8" name="Rectangle 2127"/>
                <p:cNvSpPr/>
                <p:nvPr/>
              </p:nvSpPr>
              <p:spPr>
                <a:xfrm>
                  <a:off x="-36512" y="2679303"/>
                  <a:ext cx="122161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400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A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AU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en-AU" sz="2400" b="1" i="1">
                                <a:latin typeface="Cambria Math"/>
                              </a:rPr>
                              <m:t>;</m:t>
                            </m:r>
                            <m:r>
                              <a:rPr lang="en-AU" sz="2400" b="0" i="1">
                                <a:latin typeface="Cambria Math"/>
                              </a:rPr>
                              <m:t>𝜇</m:t>
                            </m:r>
                          </m:e>
                        </m:d>
                      </m:oMath>
                    </m:oMathPara>
                  </a14:m>
                  <a:endParaRPr lang="en-AU" sz="2400" dirty="0"/>
                </a:p>
              </p:txBody>
            </p:sp>
          </mc:Choice>
          <mc:Fallback xmlns="">
            <p:sp>
              <p:nvSpPr>
                <p:cNvPr id="2128" name="Rectangle 2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2679303"/>
                  <a:ext cx="1221616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-121452" y="3399383"/>
                  <a:ext cx="13810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2400" i="1" smtClean="0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AU" sz="2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AU" sz="2400" b="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AU" sz="2400" b="1" i="1">
                                <a:latin typeface="Cambria Math"/>
                              </a:rPr>
                              <m:t>;</m:t>
                            </m:r>
                            <m:r>
                              <a:rPr lang="en-AU" sz="2400" b="0" i="1">
                                <a:latin typeface="Cambria Math"/>
                              </a:rPr>
                              <m:t>𝜇</m:t>
                            </m:r>
                          </m:e>
                        </m:d>
                      </m:oMath>
                    </m:oMathPara>
                  </a14:m>
                  <a:endParaRPr lang="en-AU" sz="2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1452" y="3399383"/>
                  <a:ext cx="138108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Rectangle 95"/>
          <p:cNvSpPr>
            <a:spLocks noChangeArrowheads="1"/>
          </p:cNvSpPr>
          <p:nvPr/>
        </p:nvSpPr>
        <p:spPr bwMode="auto">
          <a:xfrm rot="16200000">
            <a:off x="547960" y="5237608"/>
            <a:ext cx="4095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03106" y="549806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06" y="5498068"/>
                <a:ext cx="47295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6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PIT-residuals and the PIT-trap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 smtClean="0"/>
                  <a:t>Pit-residuals have desirable properties:</a:t>
                </a:r>
                <a:endParaRPr lang="en-AU" dirty="0"/>
              </a:p>
              <a:p>
                <a:pPr lvl="1"/>
                <a14:m>
                  <m:oMath xmlns:m="http://schemas.openxmlformats.org/officeDocument/2006/math">
                    <m:r>
                      <a:rPr lang="en-AU" b="1" i="1">
                        <a:latin typeface="Cambria Math"/>
                      </a:rPr>
                      <m:t>𝒓</m:t>
                    </m:r>
                    <m:r>
                      <a:rPr lang="en-AU" i="1">
                        <a:latin typeface="Cambria Math"/>
                      </a:rPr>
                      <m:t> ~</m:t>
                    </m:r>
                    <m:r>
                      <a:rPr lang="en-AU" i="1">
                        <a:latin typeface="Cambria Math"/>
                      </a:rPr>
                      <m:t>𝑈</m:t>
                    </m:r>
                    <m:r>
                      <a:rPr lang="en-AU" i="1">
                        <a:latin typeface="Cambria Math"/>
                      </a:rPr>
                      <m:t>(0,1)</m:t>
                    </m:r>
                  </m:oMath>
                </a14:m>
                <a:r>
                  <a:rPr lang="en-AU" dirty="0" smtClean="0"/>
                  <a:t> </a:t>
                </a:r>
                <a:endParaRPr lang="en-AU" dirty="0"/>
              </a:p>
              <a:p>
                <a:pPr lvl="1"/>
                <a:r>
                  <a:rPr lang="en-AU" dirty="0" err="1" smtClean="0"/>
                  <a:t>i.i.d</a:t>
                </a:r>
                <a:r>
                  <a:rPr lang="en-AU" dirty="0"/>
                  <a:t>, </a:t>
                </a:r>
                <a:r>
                  <a:rPr lang="en-AU"/>
                  <a:t>pivotal </a:t>
                </a:r>
                <a:r>
                  <a:rPr lang="en-AU" smtClean="0"/>
                  <a:t>(asymptotically)</a:t>
                </a:r>
                <a:endParaRPr lang="en-AU" dirty="0"/>
              </a:p>
              <a:p>
                <a:r>
                  <a:rPr lang="en-AU" dirty="0" smtClean="0"/>
                  <a:t>For </a:t>
                </a:r>
                <a:r>
                  <a:rPr lang="en-AU" dirty="0" err="1" smtClean="0"/>
                  <a:t>glm</a:t>
                </a:r>
                <a:r>
                  <a:rPr lang="en-AU" dirty="0" smtClean="0"/>
                  <a:t>, inference with the pit-trap has </a:t>
                </a:r>
                <a:r>
                  <a:rPr lang="en-AU" dirty="0"/>
                  <a:t>better properties </a:t>
                </a:r>
                <a:r>
                  <a:rPr lang="en-AU" dirty="0" smtClean="0"/>
                  <a:t>than</a:t>
                </a:r>
              </a:p>
              <a:p>
                <a:pPr lvl="1"/>
                <a:r>
                  <a:rPr lang="en-AU" dirty="0" smtClean="0"/>
                  <a:t>resampling other residuals</a:t>
                </a:r>
              </a:p>
              <a:p>
                <a:pPr lvl="1"/>
                <a:r>
                  <a:rPr lang="en-AU" dirty="0" smtClean="0"/>
                  <a:t>asymptotic theory </a:t>
                </a:r>
                <a:r>
                  <a:rPr lang="en-AU" dirty="0"/>
                  <a:t>or parametric </a:t>
                </a:r>
                <a:r>
                  <a:rPr lang="en-AU" dirty="0" smtClean="0"/>
                  <a:t>bootstrap when the model is </a:t>
                </a:r>
                <a:r>
                  <a:rPr lang="en-AU" dirty="0" err="1" smtClean="0"/>
                  <a:t>misspecified</a:t>
                </a:r>
                <a:endParaRPr lang="en-AU" dirty="0" smtClean="0"/>
              </a:p>
              <a:p>
                <a:endParaRPr lang="en-AU" dirty="0" smtClean="0"/>
              </a:p>
              <a:p>
                <a:pPr marL="457200" lvl="1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2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7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6538</TotalTime>
  <Words>1220</Words>
  <Application>Microsoft Office PowerPoint</Application>
  <PresentationFormat>On-screen Show (4:3)</PresentationFormat>
  <Paragraphs>402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Inference for multivariate abundance data: glmm &amp; the PIT-trap</vt:lpstr>
      <vt:lpstr>EagleHawk Neck copepods</vt:lpstr>
      <vt:lpstr>Multivariate abundance data</vt:lpstr>
      <vt:lpstr>Aims</vt:lpstr>
      <vt:lpstr>Bootstrap for inference</vt:lpstr>
      <vt:lpstr>Bootstrap for inference</vt:lpstr>
      <vt:lpstr>Residuals resampling for glm</vt:lpstr>
      <vt:lpstr>PowerPoint Presentation</vt:lpstr>
      <vt:lpstr>PIT-residuals and the PIT-trap</vt:lpstr>
      <vt:lpstr>Poisson glmm for Eaglehawk neck data</vt:lpstr>
      <vt:lpstr>PIT-trap for glmm</vt:lpstr>
      <vt:lpstr>Type I error: simulation study</vt:lpstr>
      <vt:lpstr>Type I error: simulation study</vt:lpstr>
      <vt:lpstr>What went wrong ?</vt:lpstr>
      <vt:lpstr>PowerPoint Presentation</vt:lpstr>
      <vt:lpstr>What went wrong ?</vt:lpstr>
      <vt:lpstr>PowerPoint Presentation</vt:lpstr>
      <vt:lpstr>What went wrong ?</vt:lpstr>
      <vt:lpstr>PowerPoint Presentation</vt:lpstr>
      <vt:lpstr>Simulation study</vt:lpstr>
      <vt:lpstr>PowerPoint Presentation</vt:lpstr>
      <vt:lpstr>Power analysis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Inference for multivariate abundance data: glmm &amp; the PIT-trap</dc:title>
  <dc:creator>jc159849</dc:creator>
  <cp:lastModifiedBy>jc159849</cp:lastModifiedBy>
  <cp:revision>122</cp:revision>
  <dcterms:created xsi:type="dcterms:W3CDTF">2015-11-19T08:49:12Z</dcterms:created>
  <dcterms:modified xsi:type="dcterms:W3CDTF">2015-12-01T21:49:28Z</dcterms:modified>
</cp:coreProperties>
</file>